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DB8CD-79E2-41E6-83FF-0760C2B72876}" type="datetimeFigureOut">
              <a:rPr lang="is-IS" smtClean="0"/>
              <a:pPr/>
              <a:t>10.5.2011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CF9A-A08F-43C8-9D02-0180E7E6283E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he_Big_Friendly_Giant" TargetMode="External"/><Relationship Id="rId3" Type="http://schemas.openxmlformats.org/officeDocument/2006/relationships/hyperlink" Target="http://en.wikipedia.org/wiki/James_and_the_Giant_Peach" TargetMode="External"/><Relationship Id="rId7" Type="http://schemas.openxmlformats.org/officeDocument/2006/relationships/hyperlink" Target="http://en.wikipedia.org/wiki/The_Witches_(book)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Matilda_(novel)" TargetMode="External"/><Relationship Id="rId5" Type="http://schemas.openxmlformats.org/officeDocument/2006/relationships/hyperlink" Target="http://en.wikipedia.org/wiki/Fantastic_Mr_Fox" TargetMode="External"/><Relationship Id="rId4" Type="http://schemas.openxmlformats.org/officeDocument/2006/relationships/hyperlink" Target="http://en.wikipedia.org/wiki/Charlie_and_the_Chocolate_Factory" TargetMode="External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partnershipforchildren.org.uk/uploads/images/Teachers/Partners%20pages/norway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9324528" cy="69933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is-I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Norway</a:t>
            </a:r>
            <a:endParaRPr lang="is-I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2406"/>
            <a:ext cx="320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 </a:t>
            </a:r>
            <a:endParaRPr kumimoji="0" lang="is-I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http://www.gotonorway.info/wp-content/uploads/norway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2007096"/>
          </a:xfrm>
        </p:spPr>
        <p:txBody>
          <a:bodyPr>
            <a:noAutofit/>
          </a:bodyPr>
          <a:lstStyle/>
          <a:p>
            <a:r>
              <a:rPr lang="is-I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is-I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is-IS" sz="15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</a:t>
            </a:r>
            <a:r>
              <a:rPr lang="is-IS" sz="1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is-IS" sz="15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endParaRPr lang="is-IS" sz="1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470243032_86fb99be0f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About</a:t>
            </a:r>
            <a:r>
              <a:rPr lang="is-IS" dirty="0" smtClean="0"/>
              <a:t> </a:t>
            </a:r>
            <a:r>
              <a:rPr lang="is-IS" dirty="0" err="1" smtClean="0"/>
              <a:t>Norway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In </a:t>
            </a:r>
            <a:r>
              <a:rPr lang="is-IS" dirty="0" err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N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orway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there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lives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about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4.744.219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people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.</a:t>
            </a:r>
          </a:p>
          <a:p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Norway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is 385.252km².</a:t>
            </a:r>
          </a:p>
          <a:p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Norway’s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capital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is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Oslo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.</a:t>
            </a:r>
          </a:p>
          <a:p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Norway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has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a king.</a:t>
            </a:r>
          </a:p>
          <a:p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Sweden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,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Russia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and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Finland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are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the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countries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who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are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next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to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Norway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.</a:t>
            </a:r>
          </a:p>
          <a:p>
            <a:endParaRPr lang="en-GB" dirty="0" smtClean="0"/>
          </a:p>
          <a:p>
            <a:pPr>
              <a:buNone/>
            </a:pPr>
            <a:endParaRPr lang="is-IS" dirty="0" smtClean="0"/>
          </a:p>
        </p:txBody>
      </p:sp>
      <p:pic>
        <p:nvPicPr>
          <p:cNvPr id="9" name="Picture 8" descr="Bear_walks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085184"/>
            <a:ext cx="1152128" cy="164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98 0.03773 L 0.65364 0.03773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ppanorwayblog.files.wordpress.com/2010/05/brunost4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bart simpson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1808981" cy="153169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Famous</a:t>
            </a:r>
            <a:r>
              <a:rPr lang="is-I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s-I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things</a:t>
            </a:r>
            <a:r>
              <a:rPr lang="is-I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in </a:t>
            </a:r>
            <a:r>
              <a:rPr lang="is-I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Norway</a:t>
            </a:r>
            <a:endParaRPr lang="is-IS" sz="4400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72816"/>
            <a:ext cx="8208912" cy="4647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very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famous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thing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made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Norway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Brunost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Northern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lights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Polar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aurora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them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Norway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Telemark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skiing is a technique used in downhill skiing.</a:t>
            </a:r>
          </a:p>
          <a:p>
            <a:pPr>
              <a:buFont typeface="Arial" pitchFamily="34" charset="0"/>
              <a:buChar char="•"/>
            </a:pP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paper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clip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s-I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Norway</a:t>
            </a:r>
            <a:r>
              <a:rPr lang="is-I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is-I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1042 L -1.66667E-6 1.4814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k_viking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is-I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Famous</a:t>
            </a:r>
            <a:r>
              <a:rPr lang="is-I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is-I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people</a:t>
            </a:r>
            <a:r>
              <a:rPr lang="is-I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 </a:t>
            </a:r>
            <a:r>
              <a:rPr lang="is-I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Norway</a:t>
            </a:r>
            <a:endParaRPr lang="is-I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24936" cy="4298032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Roald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Amundsen he led the first </a:t>
            </a:r>
            <a:r>
              <a:rPr lang="en-U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Antartic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expedition to the South Pole explorer (1872 1928)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Roald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Dahl was a half Norwegian and half British Author (1916-1990)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Some of his better-known works include </a:t>
            </a:r>
            <a:r>
              <a:rPr lang="en-US" i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linkClick r:id="rId3" action="ppaction://hlinkfile" tooltip="James and the Giant Peach"/>
              </a:rPr>
              <a:t>James and the Giant Peach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i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linkClick r:id="rId4" action="ppaction://hlinkfile" tooltip="Charlie and the Chocolate Factory"/>
              </a:rPr>
              <a:t>Charlie and the Chocolate Factory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i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linkClick r:id="rId5" action="ppaction://hlinkfile" tooltip="Fantastic Mr Fox"/>
              </a:rPr>
              <a:t>Fantastic </a:t>
            </a:r>
            <a:r>
              <a:rPr lang="en-US" i="1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linkClick r:id="rId5" action="ppaction://hlinkfile" tooltip="Fantastic Mr Fox"/>
              </a:rPr>
              <a:t>Mr</a:t>
            </a:r>
            <a:r>
              <a:rPr lang="en-US" i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linkClick r:id="rId5" action="ppaction://hlinkfile" tooltip="Fantastic Mr Fox"/>
              </a:rPr>
              <a:t> Fox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i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linkClick r:id="rId6" action="ppaction://hlinkfile" tooltip="Matilda (novel)"/>
              </a:rPr>
              <a:t>Matilda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i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linkClick r:id="rId7" action="ppaction://hlinkfile" tooltip="The Witches (book)"/>
              </a:rPr>
              <a:t>The Witches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and </a:t>
            </a:r>
            <a:r>
              <a:rPr lang="en-US" i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linkClick r:id="rId8" action="ppaction://hlinkfile" tooltip="The Big Friendly Giant"/>
              </a:rPr>
              <a:t>The Big Friendly Giant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Vikings these Norsemen used their </a:t>
            </a:r>
            <a:r>
              <a:rPr lang="en-U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longships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to explore new countries (including England)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86" name="AutoShape 2" descr="data:image/jpg;base64,/9j/4AAQSkZJRgABAQAAAQABAAD/2wBDAAkGBwgHBgkIBwgKCgkLDRYPDQwMDRsUFRAWIB0iIiAdHx8kKDQsJCYxJx8fLT0tMTU3Ojo6Iys/RD84QzQ5Ojf/2wBDAQoKCg0MDRoPDxo3JR8lNzc3Nzc3Nzc3Nzc3Nzc3Nzc3Nzc3Nzc3Nzc3Nzc3Nzc3Nzc3Nzc3Nzc3Nzc3Nzc3Nzf/wAARCACmAOADASIAAhEBAxEB/8QAGwAAAgMBAQEAAAAAAAAAAAAABAUCAwYAAQf/xAA8EAACAQMDAgQDBgQGAgIDAAABAgMABBESITEFQRMiUWEGcYEUMkKRobEjwdHwFTNSYuHxQ3IHkhay0v/EABkBAAMBAQEAAAAAAAAAAAAAAAABAgMEBf/EAB0RAQEBAQADAQEBAAAAAAAAAAABEQISITEDQSL/2gAMAwEAAhEDEQA/ANGQOxBHrUlQc529hXmjy/fII7aTUisYxvqPevSS5gM7tgexpZ1l/s7WV0p1LHcKsm34W2P8qagHsP0NLviG3a56LewhTrMRZMDhhuP1FK/DHMCHIA4GCN9q4KfTJ7ZztSuK+d4Ol9ViUmGWNY7gemrGG+jf/sabBWZjgkn8qOboeKBpZnA52O1RYEnGORt2qwr/AKQdPyxUAZNeCuBRQXfDiTjpMSzKuuMumc9g5H9/KmYBz5thjkUs6FI5guU2Jju5V+Xmz/OmLKWI8qn1NE+CpmNPMQ7Oc8dqiQ2rSAoDb7GoMqHA16fbPNelcLjPA4NMnKNDVI4bfy/Q1FVZvvDYA5zXqqVB229uKA7BG5YY9O/51wIzyK7wiw1DBA9xXjhlGTwew3oAO/L+PYhc6ftS698Arhv60XoCgEEnPANC9UUxydPU4XXexrv76qj1SR7NLWYOun7RGrBQNgcjelPtMX5s8/SvFXJJOfzq7wZAzEsMVWY2GSW2pkiAAOai+MYzvVrBPDILD5g81WQo21Ej0oCJ07KWwewqJIIB1GvUCasLkZIBx86HsRm0UyOc5Pf/AHGgCHCgKS+2KicbZJwaiyoNtWD3BFS0odtWdIphBlyOdvnVLqvzq9grbL29RUfDQcg59ADTBtpgBGXlOf8AcDVnhwgZJdfTJG9Dr5h9/Jx+JCKiQocguCPZcj9qkCTHGMEI2PUnaoskGGy688c5qsDC/wDjGeCFxXMDkB2B27KM/nQZD8OQQy9Eu+kykBraeWAEjcKTlT+ox8qadDuhddOX7RJpuIXMU3AOte/8/rS6yH2P4rv7fUui8t0uFJPJUlG+v9KkWXp/xMJF0/ZupppJYZUTxj+a/tWcuBoFSMrqyuT2yKrYRhv8xP8A7f8ANSZgcDxF37YxUAsKkZcFmbG6cfpVgo+HhEtx1lNS4TqDFTk4AZFPamzvENxIrE9znH5mlXSI2HX+vR6MMTbygEc5jI/lTldSA6sAZ/CuTS5+BBXUjBbAPAAJzXnkX2yPxA4q/YpknX7ZxVehJPKwUZO51Amq0Iho2YheG2Jx3qbxxhRhZCfTG1eacMxQpj8RwK5WRhp8TjfI4o0K38Mt5tQA9ea90DGgNjO+AN6krAeZpNI999vyqJUa86lccYAP78UAq+IAc9OIAI/xGHG+f9VW9WQR9LnYqmUUOVK84Yf0qj4h3FhpCgL1G32+po3qMIm6bcxuu3gSYIUc6Sf5VIXs2/3ARntnavQ2xKppI7kVXbypJZwzal0yxqy6e+QKsLKCCzbY20sT/KqnwIkSHkH8gK8d8kKxAztuu4rlzMNTOxXURzxg1IrFCpJZsfh5H6UErEYLIzSEDOPXagOk6Wsk1Mf8yQZ0+jsKZL4OFYkNgckjIP70F0Xwls3wQWWeYEHf/wAjUf0xBZcYD4ON9VVnfADqff1olwh/y/KxG/l4qtQQMBy+OARimSgqofBZ9x6VF0B2Jlz2NEPrJQgFT3DIf516JUONeQw7KNjQF8kmEAQqCTg4HBrwaGGJJC3tnFUZ1OGKoNtsDOfrxXrKCyjy59MUtC0mMnKfhGBgkiogBmzsDjclu9RcqoUZxgAkaT/WuJRcNjbk4GP3NIyjrZ+zda6Le5jx4rWz5OMhwcZ+oNGfEto970yRLcgTQETW5DZ/iKc+nfcUt+KZFuenyW8EbtcoVmiAQ4BU5zn5D9adwTJPbpLGyiN1Dage/c8+tT90O6deR9QsLe8ibCSxqQueD3B27HIq7JVMlk3OSF3A+vNIekhLHq190vOIZMXVqAOzbOM+gYfkRT8RBVIEbMuOzc/SnAT25x8XXyCSNfFsIW1AkAkOwpwzHSoV9l8uc7H60nlVo/i+3Uo2JenyKQRkjS4b+dNlMUpZYmDFchtJG3pSgRJdmKtk47LvXsOEBwwXOxGnGfkaqhntpfD0yKGKBigbzDI9KkrxjUEKM6YJXvg8VQXnSW16i2OxA5+lQwBuXOrOxG2fpivG0M2cDJ+8VXapCVA4fV2xnGP0oDtcQRtWQ2eMiq4wpBGgEhs68A1b4wzgICD7AfrVIuoY5NLIyP8A6S2CMnHHzxS0F/xGCkFnI2rV/iFuPvZ/FTVmR2VCXCtsTtnBpT8THNpbHwz5b22YZyfxjbnHeirnqlpbzeHJp8QAkLpzt8+1K2Q5NVdHaL/BLVpWc6YArAuceUYOPqKml7arMkaqV17jWd/7/rS8O1z0G4jtgiSRSSaW1bff14yedmxx6VnrnqNzedRtJLh40GqNWKDOe/zqL+kmKnNbaCZmRYmXIILjHbj+tXM7aRH5cjcMFzVdq7SStLbRK6hVQ/7TucE9jx+VXES50sFXJ2XRz+v8q2l2IqAd3J8WRthzo7UB0yQqlwqk5F3NjBG/nNHXDSxlFKkBnxg4xxQdhL4X24hhpF5Jux9SPT50rfYglWaIg40+4Ndjza0BYH7xNIupfEkkFyy2piMS7EFwSx7j1phZ9UjvogY549SjzK+2PrUT9eLc1V4sGYkYHY4J4HYV5GviHUVB9817HMxAwyMDtkMxB/XFSj8UqCVEajfIOM/nWv1KrpNxBLawQrOpmjRVKckEDfbmjfMuSpfI/vivnn8S2mQeI/GxU989v0pzYdUmtpfKCykklWyc7ZHb0255rCfpn08a1QTsqsCdjnH9KqmDxxSmManCNjJ4OPQDnNBWXxD0+dFdmaHLNs48ucev/Vaa26bJIscxKJEQNLHfV3471V/TmTRJdfKj1yaVjdpGgkChQq532xsOc0T8MfE6C7ltbn8cupdsKp43zx86X/GkL9I6xNawGbSW8SAJ+FW5HtuTxVvwl8PreMst2WRdQZh3xXLP0sutvD+Nf8VLJb21r1i3jGvpz+I4XbVCwxIvPoc/SmispiDglg4BTOMEHBB/XamEFo15FIr2yPHgqyqQdS44x8qzHw9eGxt7zodxLKlz0tXC8kPB+Bjn0BA+ldPPc+srzZS/4pubeW8s7yKVQYHeJkUY1A6CRn02xWYfrNx02+muUkKpIX2cHGGJwR69jRlwUn6FZuGkMpldjqk2GwJ4HJ8tYq5vBeuFkfSkYB0E5B7/AFrnv6bfTTxkjd/C80nUesYTWEgha41AM2QNguQMgE4GTWnv5XtYDcyQpbyq+Trjk8+rOQPwkcAf+vvWD+C7uxtetWT3t5Lagya4plGFUjbDd9JzTD4161Znq800U0t0Xfw1kZm8NARjCA8qPXHv71M668oeTxre9Ouobt5Yo490hilYltIZZBkEbeoYfSqbmSbwJLq3VFgVtKlmJ1fMelYD4c+JJLSd5JS7RmKSBBydJOVycZ8pzj/2NVt1S+j6bJa+LLsVITJOr61t1+qJyd9c627PDJE4t1Qefw2PI5JNJuvzXE1lFmSQSamcMFbfg5I7dqX2McV54xuLgxFBlQRkM3H588+lWdWF2LHUly1yohCuyj7gAxkjkZrPr9LVzmY3l9cC9+EunXfimctNZs0mRlm8RNWfrmsX/wDK2bX4mDxyAF1WXSi/cI22z8gfrQvT+vTD4ePSZVQiCYmPOrVvg9vr+dKfiCd+pyNcys5lGzFjyPr6U+u/KIkW9IbqvVLc2lqxMCMZXZzhFc7ZJ9TgepOKYSdJvunSrNLMD9nPkZB27ncVV8NXb9Ng+zFVeORvEIDYzsP7/Oi77qs5kMZbQGbBHOxHtUzxxUqFj16TpssckcmJAVZyx2kzuQfXP861463c9QnadXkgCEtFFGBpIAydXrtk/SsVNHEEV5igDA4AGokDb5CqIuszxK/2V4UVV0KP9pBA+vYmqndhWSvqNn1QdYisZ1CrLFcgSJv5TpbjfgmrI1h8DrS3MjCE3TiQnAONCN+e/avlNp8RXvSr5TBIrxkBpEAyDjgH13rV9NLdSmvLsM6RTKhkt9ZK5BJ1YO+M/wBPStJ+nkics9eeAZHMCMkTnyFjlj6An6ZPzxQsgBUY5HrWv6sQvTbhWTGdOBj3FZ6SzUSrpbyNgMDjb5Z2/Osupl9LltDWd7c9PuFks53gfVk6T5T814NfSPhzri9YtdTMUuIm/jRAk49GGex9/wDv57d9OktkEshQow1IyOrBhkjOVJHIxRHwpcm1+IbVtWI5nEMmD2bj9cVpx3ZcqbNHXoWSUsMgq22rfIOP2NTLSyRs8ZXAxnI7A5/v60RcRl92yh33J42/l3pVYTXC9RUlPLNJ4eS22vt8sjbHyqdJrvgvohaMX94FeNpSYY2HlyM+cjt6D15rcjq0Uv2h9RxbrgKe5FYy86geldNjMB8CRAvkAUjGNlONzxz696G6R1i8TrUtxNaaoLpSrwk/hGfMM/U/Wue22uiZIZfEfTrfrtp9taVbO4i2Sdh5eMkH1GOfnWS//J54bQWnT4IolVQrS/fO3+n29zuaO+M+s+JaJaW0SwrJvhTnKg/zJrEyzOMbBWU7mqzU9de/TWRfF3XYQCvVZNJzlZFXTv8AMUt+IOuT3okuljaG+dCkxhOFmBx5sduNwNjsdsYpPJIzrp2CsN9q8ZJIgGt2yO6SHI+npTkxOh3up0to7ZFbCg4wOM+nv71bb20VwwaeJUZUA22OPT3oK8MskhEZZMf+I7EfL1HvVojltbYKhxJgk4/F/Wj4JtFyblcLkL/l9sfP9KvkXx2UzYZlOcmo28EotkeVtUjDIAAFSViGORj3NGf09/iQAWRCOzA+tNY4FlXL7gjcc5pdBbzzMrJESvJo/wAYRA5OFFT3v8HOb7LZ+n+EC1uCiJk6Oce4/WhhftDEzRSN4hBUD1/6phdXUsqDwQ0aHljsSPaktxC32gY49/U80+Zv0W4nAQl6pP8A5486jzqHO/ypxH0OS7ha6Zgkf4BndvlsdqSvbz/Z1ulTVBaSKZXB4BOCP1FaduuQrci0iCgDAXfhMfvWsxnfRFcSy9PmDxKFI25z+tA3N/NJldiCMkjYZx6UddzLKTrOcmlxRZJAsQ2B3PrR4wtphKHubdWU5IHlU80jGu30kR50ggH1+lPrUBplRm0g1P4l6YPszXNjGWwMsF5T1I9RRYWs7FKNckmrzEYOMEnNbTo07rZ289u+icDZvUehHod6wQUoAwOWI2rV/Dlz43TiCcvE5BPqO1Z23+K4vv2f3/UEuraVT/DkYDUnpv29qVvJoGsny9iK9g6hbQXsMt2rtbxMDIygHO/G9ER3kPWb43XgqgUj7q4XJ9vpV55WK3CO4kumuX+1u7rkaATuFztmiujI8vVrJFI1NPGM+nmG9FfEcQa5iMZ3AK4A54xTv4B6DK94vVbmN1giyIW2GtztkewGd/U1XPPstwyS0FzAAV06N8c5FK73p4e4NnNKIkc5Erb+H6Mf0NNLUOsYXxznAGdP596Ge1Kyq0nnO/yA9qdKegS/aOukSyKwMCBGjZlwXA3K4HHcfOnXw/KJOq23jsHwDG4IwQAOfp3pV02E2N+bZSPDuE8VMnbWmzD6qVP0NPbK2XTLJIGEaSFkYHGonkD61nZJyuXy6ZP4zhNl1bwSCoRBoHsSazbMHBLnf0rZ/G8pv47W4Mb+JEphd9sOM5U/uPyrHOh0Z7n0qOafU9jlayitna5YsACqLEfOW4GewHvS+CUSu3hksAcbnil5tpJJS2plPfB5o63iCDRGSABz6mqSo6qMxx6WGoOOO2aKkuBa2DQ64pkcESLJH/FgcE4w/JHHNAdUJjhjxpZ2bIGPSgPtU0+InfQjncgcVNOXG0SQAAYzpAAJHFQJQka+Cd80NbSt4EYx5tIyc7fnVpTUuWbejMHujY+p2FtbyrOsetgQwdCWV9xke2D37jtS2OdZ4mbkI4VT6+tRu4FuWEky5kx5mViCx7k0ZaW0KosbDSoHlA7VV6LFLDbJPI+tB3JAZUbmQ+X501nsmQlo2Dgb71muqzul4GVt4lIx/u70pd+C+vos9VazheyjTK3EbLMunOQTxQ0N148rT4YPpCh33YADGKr6c8k7tJcqpcj72N/apwQyLPOUTylwQPcinJnsrdHRpqUHGaIW22DKAB3qmGXHkKkN8qse6cfw9DFjwKuVAe9RTIoDMCu4K85pv0y8CyBLhsKFySPSkVvFO/VpVmbAjXUq9t+KZ/Z5DKi2wJkBGkYzqqPPLrSSdZAHxHZ2sUrS2aSrqOSjAAHn7tCdBJivEhkYpHMQrBd+eD+e1a3rXSpDDovv4cjrmPf7zf32rLwWbiQPIG1D8WccVN726d48fTUXXT9NjOWTSgACqRvzjNDQxixCi2BVfxKeDRZ6ql/0maK4YrdRompu0gBxn27bevHsJIrbknSo/FkVffUlliYedBso+sXwlliEsUIBdCRsTkAnPuBW7ME4GlLvSg2wCBt6bYrL/AssEFhdvLHGWaXTllySAo9vUmnN916K2UGOONQcZPjBf00n9q6fzzNRfrHG/YOx7kYHpvvRK3jGMcZGOBSIO3JByvtzRJu0GcKQ3JYjGBXH/ova+/cxot0gYyWreJt/p3DD/wCpNPv8UaKwRrdlcaeWGx3P/dZw3OvVoIZVG4ON66W7SPpUFtCCPBi07nc44P5UrL/Wn53AvUutrK7RXDeGsgwxH9/KlN9bzW7FX8yMPK43DD1z60BdsLmdI5WCLIwGs8CmfjC1uzBENdqnljGc7YG+TyM08xW7QOMfe471PxWciGJSdW3pVQuYQoDRyoudzrJA3+dae66Na29rN4M5lfQSCrcn14pyWi1ietQS2t3pnYYKgxsvDL60CVcHzZHuRirbxWFzqMjZD4y2+nG9dcylyuptWd845/sVO0sNeg+MsphZs6x5ATwf+qb+LoJBG47Uo6HIz9SRhwsbsDnG+MUde30ahxktJjytjODVyei3BOQ+d+1FI+yqMHb+lII+oTTNoRQC31+povXdSIE1qF742p5o8vY7qnUpbW2ZbVdcx2UDB0n1PrWUlWV/BQqzySyE4AyW49Oe9MOqAwhBupwMYPzrrcJc4nwVdTnIONJ7kVGZT3Yotw7XK29vIolLcEdvX/in/wBiitiEVmbfUzE5Pp9Kz1xbC3mt7gHK4BBDYKkbb/lWr6ZMlzbeLgEk6SexrTlFSWKDIZyuT617bQqA+2TqxS7qLS2qNImcLwfShem3r2ZKRZdG3aNt9R9c9jTvUl9nJbDWWALcC4VDrK6duNsn+dcTPAUCwylyCcxbULd9TvJbeRbeNIGIxknUakvUYracRGZVZxqaMZbBNR1434fO8reoXkvULVbC7b7mGVZMgjHvVIjwAGION8ioT3EUlzryUCLlmYcb7VX4kU8xjEscjeiAH6Vni71b9MujeC1zIlw/8GeCSJ/LnZh29+9ZZWFvKba5cx6SVOokAMDWxswsUS5CqU3AzuDmgOq/YZbtVuETxm3GEILEnuQN/rWknpFaf4NurGPowjvp5IpPFZgI38pXbHFaqWy6beRamWOYY++zg4H0NfOrKOGKPR5lX0xnJolZsaY4JZNOMYA7Vtz3k+Jr2OxAChwSD6Heio7eLG8agr/q3/al4muWQFSxBP3gDj5Z7fKi4obx2GZVjDbfxDvxnOKkDtGAAdWOxUaaCv7BLkammwVHlJ/nVphuAulrhWA3I0txVDXDRZOxwOAuP7NFNkuuWMlvjxEG52K4Ix65r23aVrW1klTSPCKgnuFOx/WjriYX0/gqgyzDxGP4VqfWCWa3jCjCqTgdhnj9KzOAbG0S6mkhbYMjgH3xgVoLG8i/w23+0KquU0OdgcgYPvzSayVorxdG5TJIPyx+9GW66PEMl1GsWotjSTjPpTl9C/WN6vH4d/ITnDNkHPNQ0GS4QkHdckY9B/xWl67Hb3PTnEciuyMCG0Yx/Wh4bVxHbzQTrHIsYUkb8j0qcIN0J2N4sMeAZVKBiMkcHb8v1o7q1vGmVQHyDn1qy2sFtZ0upLgPKGBBC4yflXl8+t2wux2G9FOFdrF9nlik1EpIPN20H+lNkkjAGWA9qpgiLRGMAHfbfmqri5a1kVLiMB/XtTlwsVdUJkYE5wOMivOnBkYBSoYb6W/EK8mjMkSPJIuGBIx+1EzxxL4cilG0AKdLZpK+PLzTLaPCrHIfc8ZOaY9J8SO1SMEZ3OPWlUbxyTFizLjkE0dZ3ghLNGQ/cllxTSI6jdqYSkuApBBP0pdCrxhWZBhlDKX2JHy/vmh3lN+7KykKhG+aunlmOh3fUcaQew9qV9/TlwfDE8kmoacdxppbfxGXrIePzYQggHgYNE2c7OSAxzpycVauYBhQGZ+dA3IpT4KouYTJBj7rMNDfQ1ReW5glW6tl0KzAMcbDPejMgrIhzrA1YxVltqlRkI8o20kbfWiFauhurh7UxLDErghTIGJOM/vUZ7KGUalbE3Oc8moRo8Y05PqM/U1Pz61yNzjf60b6TaMtXcLl8EgbZFXxBl8wlRGZsEaeaHjBcEE43wKkCwAJ99qe0tajq7RXVnA8SrEEHlRcLpwN8AfKqHV5EiaBPNsM5/EKE/xJWgkSRCur8J35rzp94A5EpOnIx9P+K18puHomVGSRdEZLMpDIBn3z+lL7mwuxrxDIeThQdqfS+CHS4Q+XTpBAyBjP1qj/ABGIMWj+/jU3l2bA3FVhs0Ld0XCxEZOSSp3PzoW8iL3UbyuFWOMj5nPH71rmup3VJSSqNhmAGlQvHbtQfUoYDM48ONgGODjn3qeufQ1l4blYZmIxlu4Ybb+1Wtc+M5bT5RwSO+ccUXcQ24fVFAkYPdFAO3yq1XjBRli2ZcaqzGlcljczHHilEJ2yyrt8gOarktrixiK25ypOx1Z3+opo2lWJTYDfTjf+/wCtQujKZCqbgjDZNGjSN45zLlyCwG/uaIlR1jQyjz6cmmngJHH5pvNglhGox+ZqE8Mc8ZOZCMHQSNwe39/9UHKosGhRgsiqdasFz2PNQvoEmgZD90+vah4wWlTJyY2xkbAn19aZeHryF+6SfpSpWk0aFokXBJEgIHpRrKSCNLYPA5+uav8As0aykjGeeamBqRVG5JpC0GYVAVCpJPc1WkQWQrgAkckbZ7UzYMfvIu2wPeuYDww2xwOCfemWgI7GNQCTqLbk4xg1HqFv/CEaEhVbIxv86ZxhQ3mTWBz2qqVVMv8ADGM52OaNGl3S4Fi8UlyTgaTjFGSFyBow2DgDFMemwW0fii4QOSMqp7Y5orwLSVCYIQHUDJDHn5UfwaRiOQNl8Ybv6e1FQopUFRgNkn5UWyRxkeJtkaiCMk70xPRp8CQokcbDOtpBgDA9P2pSWl7pLJDyfbtXko3U44H/ADTH7NCJTqldo13BXy6vlnP7UZ02Hpyq05R2l3wtwupMfIYzVeJ5SZSoK+3mGO9Wm2uJFiaO3mYHjEZ47UyaGLxVnaSE6sgaUxg9sDgc1OUzyReLJcjKEYYOcY4IAHeqnJ4Tg60Hv+tVtqjOFJ1A4qfixxxthDke2dvaoSASsX2QN5jkGscSb9Nn8TpgTYAA99+e9D6kMJ1bEg4/v++KHjkEQ0qxwBsMbGqnuQXwV8xAIx6HatPKgZNehogh1AgADbaq2lfSAxGSOffNCPK+QScAc+lXLI3iBSRgkDPFK9ULMIoJ/wBG+arkKvGvhjbt3xmqZC2QqE/dAAPH1qMLbAKTqGSR8qkYvt4VRZC+7d9v0qAmVQzFTqIyNu9TwxOVOc7mvRGdY/hkA/h/egQKuotv/me3Nc0kza/EJbGxY4JFMktSFV8DO4Pz/vapJHGVI0IDjUVx9N6D0DY9MKup0NJqU5J9PX+dHRQBQw04BJIzzxtRn+UoVdsEhvXHNWQxqytHMXYDOkAjY785FE90idLYqxDY824LcYqw2ciumXjZeQqrpwPnjemdzGqhVfJKpkHOQfbj51SJQckqgOMnfj9ad9ABHZyEj+B4ilfxNzj61a8QLZMUcO2Cqg78cg7CitQZSQ+SFzjGKraXK6mAII4xRoDrAEUnSdXrmqjBwx7eo9/+qujJkbUSxYAEY7mr4pgkuw3xttnNLQB+zvKNcLIGIIxnBz8vSibexuomBMYUHgsw7VPU8jBTpOR2GCPfiomRoo1QAn6/tT9QK70BdLPhiQAMdvlV8N4JbWNdeop/mE9t9h+lDzqJ7abOWaMjC8Cq+mN4BCsAAcjLbgg+1VxfYlFtCVHhgZIOAO59PlVQZYpGXGt2GwBwAfemT2rBiurLjY78fOhZY5EbWo3XfK/zrXD1SBII4kIzpfzNtjjf9qPjYrM6aojojJU+5Hrjmh1txLAxR2YHcDONP613isCqS2+TGuC2vkUYek7sdBUEKAwxtnt70K6lsXBYllOACfy/nXV1ZJMIoy9wkWfNkAE99/6Grb/p8thIgmdWV86SpyR+ldXUgDuEEWVi30kbsfX/AKqUR0rExJfvvXV1KhNcySgNwf8A+qkIQJkdeWIrq6kE5EMUCOMZOoqO1WxSaNJYA6QK6upEnM5MoLctxg8GiIgPEySxYEodyM+v711dQFzqctIcafT1qmWZo7uaJD9znP5iurqQq2ORpI2D4wM49tskfqKWSuQwQd2JPfjb+tdXUqI7xGWU4P3hipagzgY2OM7V1dTFWhgFyBhgcD+/rQ5k0xs49gPbbn9q6uoETW4dIFx5WCjLLsfSvHmMhUNyoAJ9Rjaurqv+HXpfQ33QVb7w9fShGk0shHfb+VdXUT6TT9HfxoWQbMfLqO+351c0Ck+HpU42LY3NdXV0RRc0Ztx5cbDB7UMxDQiTHmQ/nniurqXXwq//2Q=="/>
          <p:cNvSpPr>
            <a:spLocks noChangeAspect="1" noChangeArrowheads="1"/>
          </p:cNvSpPr>
          <p:nvPr/>
        </p:nvSpPr>
        <p:spPr bwMode="auto">
          <a:xfrm>
            <a:off x="155575" y="-754063"/>
            <a:ext cx="211455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6388" name="AutoShape 4" descr="data:image/jpg;base64,/9j/4AAQSkZJRgABAQAAAQABAAD/2wBDAAkGBwgHBgkIBwgKCgkLDRYPDQwMDRsUFRAWIB0iIiAdHx8kKDQsJCYxJx8fLT0tMTU3Ojo6Iys/RD84QzQ5Ojf/2wBDAQoKCg0MDRoPDxo3JR8lNzc3Nzc3Nzc3Nzc3Nzc3Nzc3Nzc3Nzc3Nzc3Nzc3Nzc3Nzc3Nzc3Nzc3Nzc3Nzc3Nzf/wAARCACmAN8DASIAAhEBAxEB/8QAHAAAAgIDAQEAAAAAAAAAAAAABAUDBgABAgcI/8QAPBAAAgEDAwIEBAQFBAEDBQAAAQIDAAQRBRIhMUETUWFxBiKBkRQyofAjQlKxwQdi0eEVM3LxFiRDRKL/xAAZAQADAQEBAAAAAAAAAAAAAAABAgMABAX/xAAjEQACAgICAgMBAQEAAAAAAAAAAQIRAyESMRNBBCJRMhQj/9oADAMBAAIRAxEAPwC5DIBLMTXO8sPlz9DXMjFvSpIYMgEHjvVGLdm4zn+U5881Oqg9VzXaRqoAxUwQAilCZBAzEEDAoxgyAbWIrLZsDAFTbSxwRWAATSv/ADFj9KUXc0m8lWNWGSEn+UD3oWbTkkGTwfOsHRX4ZpCcFifamFuhkzuJ+tSPYGNvkGR7URBFtxuGB7VjMDdZEf5TgHpTKzMoVcgg45yKIWGMkEjP+KnjjXoKYU43OBg8/wDurlpSBjAHtUzrv/KKheMgHisKQiY44NcvdGMfNz6Vxt69sVDNtHBJzWMcSagxz8+PTNLb24aRvzn9aM/Dq7Fed3lXLWijrWMAQx8h3/NmpZVVhh4+veikg3HAFTxWeTk/SsaxeMRLtRiPY12kikAEH6mmTWMWSSpzig5I/DfGMisGzEVT0FTpDkZAPNRp6VPGxHFYNnYte1YbMDqajM7gVtJiT8zVqByNNCFqKRQq8jr6VMz7hwaFmJIwT7UTMGwTz0xRVuzAA4yPauIipYBhxTeGNWhBwAB5UjZRUQxgt+YD6USqAjOOla8MDp071IAAODwa0ditgt7O8MY8IDOetM9MmNxbJJIoGRSHVJyGVBgDrmpdMv5YY1j3IyggevWsZLRYmjX0PvURVPKhrm/hgkWNnyzc8CiImDR7v6ulAwNdKqAjHJpasnzFS2Pemk2GyDyaX/hWkkPy4GetYxNFMvAGaJDjAwa4jtAmMip0h3sFUUwDqIkiskGRjGfWpFAXIFdLjHIoIDE+pzxWNq88qllUjhRySTgAepJArSQv4KvKFjlwNyK24KfLPelXxXPi90WCQlIpb3Jz0JVSVB+td65q0elWJkdNzsdqLux7knyHU/8AdJzq7G430I7rW7r4d1C9XVrO5nsZJWliuYIyxQHna2PL1xVh0jULLWrBbvTZhLE3HTBU+RHY81VJPiC8g02DUbqaJ0mLN4GwgoueCPPvxjtimf8Ap7a7NLnvzsjGoTmdYF5EacqB78ZPln3pYZOXRmqLH4ODkCpIyV7VMDu6Cu2QFeMVb0JRA7ls8UBPbs/PIo9/lIqQRlhyQKHQasTwoYz8+cUbHsbkGp5Ydq54IoXKryg5rXYaChEjdqimhXBwAK5ScjqK7eTjOKNgoWy5i45qB5OfmyPKmT25m5ANDzWB25C4PvWsNGreMvJufhfanMagRrk+2KGht1XGTnijI4/lwBxQdBNEKreVQXEixqzk8L1qWVOmfOlGpOzSCEEBCPmHnSKW6QaFmoTGaQkg9CB966jYlUznjtitzxlWDH8rHAopYv4KgdRxmnBZL8zTJI35tpHJzxT6BswJ7Cq/4bvsKnLdBn705sXPhhT16rnyrPoyCNg3cc+tTQxqwyeGPT1qHDn8uAfOqn8T2muSB/wFpabWPLvqM0Y+qLjP3pLpWx1Gy4T3dlbsVuLmCLb1DSqP7mqXd/G9rLpOmNazp+MnvYo54o3G5VByc89GwPviqRJ8PrbPJfa/cowLAJa2JKxqfNzyzew5Pn56njt47tZtOtbRLcFTvJ284yCuenn74PnmEvkbpbLQw32e2wyxShZFYNG4yjBuCPOp9q4ypr53j+I734P1Jl0uJ1WWTxBA8hMTKBgjaPMgnPBH6V6p8Df6iaZ8UK9uYmtb2NAzQSEcjzU/zCuiE1JWc88bi6HuuaPZ6taG31CPxYgQVwxVlPYhhyDXmHxnYaXpdzBbw6ncGUodyTyGbYmeDnBI5yMd+vFeqXt1EsMkkjhY0BYljgYHn6V8+S3tzcaks5DPdSTbmdCAST39O3TpjjpSzSfQYx/Rs0l7fwm3tgzBVPiGWQKoTsACMk//AAOKWzzTWDRRPPOFI2gJKdo7kcdycny+tXC1id2lZEPhy5Gz8uM9SAOuT55PFVbW7OT/AMvDYRHJXhQADjdgDPf1yalC09lHH8NaZrGoaffSPp9zdtK4wVjbcR378fpXoHwn8eRyxG012YRzqQElYMDID03DGAfbg+lKPhSztNHgZb1jJM+GBJ4VuRj6EUl+LY3nddQghBhhZkdk4wGxgkeWftkedJHPc69FZ4vrZ7MXDc5U9MYOa2retUz/AE+12TUtLe2mkEktowTeTyyEcE85J6jOPLvmrVv9a7E7ORx4ugqVsIcMMntQi4J6YrecnNcuPlNExvaG6kCt/KADmohGzc5PFakVlwQaAQ1ZAo4rUkgYdaCeRlUFqFkuyQcdqBtjguo6kVhvBEhbIwKTT3uQwA5JoFbiWS4VARgnkUWLySHN1dyTFXj429D5nzodUcyFmIORycd6nWLAIPQc1xLKqId3GD0HNBUhjl4Vcg8Ar2qWODDDyAzSu+1BQxRT8pA9CDXFrqc73RkOCnBx2PAB/tRsUeInhsQPynj2o6CICNWzzknFB211b3QLISCOGD460yt5FjTBGfLFZ0FHF9exWEIlcjB6KWxz6/s+1eY6lrmoteG5vb0ywsdsIhG2NAeo2HvjoST61L/qTrHia5HbRAmOGOMlUBzvyWyMde1Vpb+c2rS/g3dHzGrMm4Icc8deeuev2rjyRlLro6sbjHsYalNaTiJZohc/MDHBktk54BIPfqewz75mhtRJuudSCu23b4QIKj7cH9+mK4i34ZpoPAEKrjLkKjEYyqk++aiuNYniiKTSB3xnbFwBxnJP/FS8LWkVWVdsUuDcarOskmVhUwQlueMkk/bvQpguLDUUvIJTZyRN/Cbo646EDr+nejNPndmY24S3jGDKyjb17s5yc+n6VxekMzmBFXkJvIw7HGT6gAck9efpXRF06IuNqy62vxhrHxHbDTndIo1UpdTIn8SX5SCCM/Lkdu2fpSf4i0+DTry2Ww/gMQCqAswGP5stzntVb0e7l0/UR4IG2QbfmUEE/Wmt3czz3C3Vy6sVXagChR1PYCm4S5p3oWTXDosWn/EWqPFK0kVvHGFx4hViCB1x5HODTn4Z0/w2l1SaX8RcTHBMjbSB0AH2H9qrmmskNtsuiWVvmERICnJ/mNOL9LHwAEgkhKruUJcAqfYZ/wA1HPctIbFrbHelx2U+o3EtwiMMkDI+5xXF7JZR2t9bP4fhSgqOnQjn+9VTTJ7mG6mit8sFYEEEnGccZ+/NDat4ssF49xMUZAVAXu37zXLLG+fZ34alG2Tf6aawIPiaGEom25VoGYqAwwMrg98kdPLFevEfMDg+57185TwPb3MckRfKsGVkbaR5Y9R517tpWreJp9rJcKXnaFS5XgMSOvPT2r1IPSPLzLjJ2O1wRwa3lfekb6uv4oxSL4YH82c80X+JTGfE486oySaYzQJW2UbTzQUVwrdHH3qXxcjjk0Akdyh24HfrQMsaImD/AIo+aYHqtL5W35yMAetLJWNE4SAt1IHqaL06xHiK5GTyQKCEjKnJ5NFWxBIZmYNjBIOKMtISia7n4Ij4PmaFaNlDSHLDtU8qIuAmSO+aGup5ECiLPLHOKnbsYCmSMvvZgDjyrcQTnOAMcGup4ldFVg27H1NQ/hGbBydpGR7UQUEW04LAbSFB4b/mmkV2yTMrHcpwRSqK3MceGKsPIDFGROCoUjBHTNDQy0MZ7azvfDaeNZArZ+bJwfbvXmXx/wDD6W87jSbNtrYkVYgzCMD8xOc47+nQCvSrRDv+U9ugpZ8Valp1naSQ316IJJlyoHzPjz246cdelL1orXsr2jaallpOlzahFcXkrbmSzMS48QKdrYIwOByzYAzntVE+MriO51KSe9uInZzlkg4Bx0VSeqjjk9aJ1/4oRhNFZyXjo6bZJZ5sNNzk5UcY6cZ4wKqp3TsXuCS5OWJH5R5UVFs1pIJNzJMgVECRD8qqOFz3x3Pr9PWiop7aKFrdE3My7Sy8n/2j3PJP/ApYs+98KPkAwoqe0Qhg6nAX+bpj1oOIYyt0AXbSLOcD587lx0GOlOYpBOImwdpAO3PPtQuoqjSBI+NgwT/u6n/A+tT2MO+1QgkNjpiqqq2K9aG+lyyXjpAW8O7ifMEiKctjsMHPofTn23qyXMFt+OcxwzjAKxuGJLHBwFGP350vs5JNNuC86uZH4VgAdqnOfr0HtRN/OdSVY4yCszbzjAO0c4z9DyeahL+r9CpMf6FJHb6X+JckzzbSoVcckDHHtilOsbVsmZ5A7tJtGOhJ5JH7/vRssrW+nxOhMZhJjRGHGcDo3UkDsQPeqwLpr0iYhjBC/hg44LHn7nGfoOtc0ccnJyZ6qyQjBRD7RN9/Zb+rzRgc4x8wr0zEZDDvknHQV5xpUiyaxaSXDR29vCd5klyB7dOtejwmCZykU8cj43FA3zfbriu/DJVtnm/N3PXQLK7YUuAexx1rcbL0wQv9PPFF/h2V/wAqup5weCK0Hj3tF4BBz1+lWv8ATis7ikyfkWQeRogGUgEMxBoOF5Y2ztYHyVvSsS+VARNPGGz1c7T9qFIPJh7STbMZIx50K0kozuNRnUAcBcv6qOKikvSMj8v1pHaeisdrYbbSl0UMc5FTQSHcVJBINLi/4aRYnBU47mpNyBxNE+T3FM9oPTHSzCNfmXkjpnj70O9zAz4y2SOOO9cRXKSBd5OQR17mpNiZMgOCuQT6io9PYaBheKQkoGSeHB6rXdvMkilEbhV2jzGKkkSCXClVy5II8+KWTWk1rkwE7iMDbzRqzWGTTxh28XO7px51Pay5QCRecZGetJoS0knhXXEpP0b/ALpqGZVUqpyBhfKhVBQ5hl2xsUCltpwD5/8AFeX/ABVYX+raq2maVG8ixtmeZiAZZBwSznsOw6elegRXHABHOKGisbm3029jtwPxbeM8bgfmJJK/XoPpW1Yzdni+taU2kzR2txcxy3QbLQwtuCEcgE4xn0FC3MDxQLk5MnJPpnH6n+xq9fEumw6XpcLWmWluX2SHjLKBkdt35gSe2Tg9qqs8X4wxRvKkfiSfOQeVjVSSQPqRSudOhlDViiNBwF/KOCfSp5JGKrGgOWO1FHUnyoyzsopbmZpZBHBEQGAycHuPoOPU0ZJKtpJO0fhLdS4SOEr80SEZAJPAA6t5n7VpZVdDRh7Fkdi891+Ht9ruMKxJ4B5/Tr9vWioyLIeC+SyBlyP0o3RLEQ3D28rOjIGdpOpYjHI8uPryfSoL3TLyS6jMkSwzOh2mTChlHc8/980eVoVR3QunkaQ/NhQDnB9qsGj6PHDZrdXc7KXQvsUA4HGB39/09aBis7ZInNxK0gzkrGQoHu56faidP1GPM5kuV8HcFOx93XqAevbqKjOTkqgdGPGk/wDodXdtNdl4Y5I4IT+aSbHc+g6+gz9OK1aIujyKtqVuDKGDeKoAzjqOQQO3PXNAy6jHPeBrwOltjauH2kf7jjnHaidH022hjlkLLMDLkEHJKj9/286WUuC+w3GOTURlFbXs6JP4NuiMdyoXyRg8DOeR/wA081G11OSNfF0zF3A/iJNbyklVIII456kfrS2ydbu6ViRsZwpz5D5jx5dPvVjgZlnR7aZYwrEF24HH/wA1yTm7stLEoqhF8Qazq0fhzWepiMRY8WLYoYHzPGWpz8IawmviSK5MaX8S8hVwJAOpx2Iz0/tSr4gjXUXSeVA77/CeRCOT6Y/t6Uq+DrxNL+KreYgNGxIbI4yRjP3/AL124MzmqZwZsKWz1FLEqu6UfL/T59Kg1W3t2ld/w0LIVCoHH5QPL1po18l0hj8IKwBPXrmld8z+CeRtUkHA5HPBH2qzk7pnOoKrFy2cEikWxaNwOUBO0n61ltZpIPm3575qELI5Do+d35goxzRiRMI/4bENnkMc0XLXZSMaC5LJbn/1FC7lJBOPsfWliR/h2aPGMGn/AI6IVYtn/bj1pa/4ae4nSNw0kZ+cY6UIykjL7AUKSNICEPXINGPZsxIO7aST148+tdLd21tM0DqW2jIbtzj5a6iv4FvlskkKswJAYZGeuDS+STfQ8oJLTOZbZg6AoDjkfv60bBJHLEyTqu8A4Y4zyScD6AUue+vob7wpmLxscjEfy+2Qf75pgtnJcKZGjMJGCD0B/wCKommRaYFd6chdmwUc85z+X9ihrd5rQAMu+PH5T29qsLyFYz4vhvjsrj+1LJbmORi2w/atZkcrP4g3Rxr5cSf4xUizXBU8E8Y9qj/9ZjtiII/nxj/5olF2qAxJYdTilfYUygfHBJ1S2SbcEW3Jyqru5Y58vIVUbyGFHxbw3BkJB3uO30Jr0T48thNb2roo8VWbPntx/wAgVVYHKBOMEfI2RwKXfopF6tgI0mWy8N55SrOMlF78559c1ZNMtYbREmMcS3D85ZS20f3PsPbpQzeHcPH+KJESIQR3qY6n/wDZvBM5ikVCviLz26iuWSm3UjoTVWmBN8QiM3Vu/hM6yEC5eERy888+o6efSqrrOoswEiGRpWbAlYHbjyGansLaDexgEm5mwBLjPHfj981YrjRoXgWVlD5XJGOFxXX9YE8cJSdlHUzTSq77pQoyoYnCjzHr0opp3TfEckrx+XBB96eQWbpN48a+Glurn5m2kZGB7cULZwoJPCuomiLKf4hX8vXkeuM0HlXo0sbg3bBEU3JVAh29CNvXPTH6U3FvcwKFkiZlxyF56d+Pr1qKzkhW8c3ZEQGQoX+U5xTiW2d4BJBIGlQ53Z/MO1SlykUxZVDaONJ/JJO6vGoBVATg89f8U5FwkFpFbBgWPJIHIPvSTxZHgCvxJu47Vys4tleS4OX71F4r2yrzWx1vRzGqqRtwDn361UJlP4pzG5VnuCgYdQS+R9gKOm1RYLV5RzK4xGuemen+ftSaGRzeWsLksxZXA8zkj/NWw4uNs58s+R7RpEsps43k5cx4k9xwSPtUk/8AFi8RHB+XnjG4VqwiC2apuIPzHPuxqGWTOVUgODkgHIrplDdnLGXo0WRXD7gMjkE9DU0J8RfkYbj/AEkUrmjR5SwfJ7RgZwfKmOnxFFXciqccjAqclovF+mNbqcLsVB4hLbTtI4/fH3ofbCfEQpEkw3btgGcDvx++tC3BmlgMOMFurA/28qAsr6S0cwTxJ4ztkyMp/iAnnB/f1p3XogrQ6jsVlZZPD6ABj2x6cen3qWSO3tolmuZFR8hcAAHLYB469fKl0l+yqCwACOr7V5PBz0oC8uhOxeMKXlHA7n0/6oJG2xvcWlmUTxfFRX5VySNvPcZ71o6XHBLukZmIOCfFOD9M1HdXTSWyiVgd7KhXAxu7jjvUNrZ75FeV2GAP5jz71jDSOxg2mSUrsUZPn96Ra5r0UM/4bS44gqj5rlgCD7A9ad3E0dnaSSO6hFHVjXnn4pQ0s+Ml9wBxgAfv/ipzv0VxpMZfDnxOXub9LuaS4MeGjjaLDsB+YjAHrxVzaWDwfHypTG4FTkYryT4NF62vS3FokQx8od8r9vTz8quiXE34K5tZlKuLgggdApAOBjt1+9Sx5H5eBbLhXi5oX6tcSXs26Q4QnjHZaRzsZJmWCFiR8vT85PQetWS6iLskMQy24DH9VHW2n2mnw+M20uOWduo9q6p1A5oXLRRdRS8tboxOAAg+RlUkuSOeT1Ht5UKJXvbyK2SRS8hCtjIZe5I+lX/UILW+CR3XyM4BQgjd/wBexqp3mlnSro3WC7tlVKrgY4688HH+ampxmrRThKDplQnvJLWRvGiKFWK7kH5ufL/FWKz+IpVsPw1vbs0jqAHlXbt9cd/rSGG0vJ7wWlwFOCC77gRjPXPrivUbT4Ss2tImuY2Nw0almViMen06U0ktWP8A6ZqPFPRSlmcQSxujKpJZnyMscZJ5rq2t7xk3SKqopAyRuH6+Zq16xounW9s8MiNudCVZpOhBHbv1z9DVRtLFP/Ly22rzZEQOxpJCE3fykefOcdj9K0VDdIlKcpdsEeG1hiBkuY5JT8xROXz7Dp9aP0m92q4WNlSPCleuFOeT9QfvXM1nDA0i2wVoy2VwcjHoe44PNP8A4Z0yO8sb+KPaLsSI6qx/kK4/vu+oqmuhNrYtvWjeEyQHLJ8xGORUclj+OtfxERDFfzLj8wqa6sbu1LLLA5KcbsHp+/eubB5rHc0brJbNktt6ofUeVc84uPTLwkmtlX1K3a1vEiODDsDRY6nJ5z68D9Ksfwd8Py3xk1hlPhwlfBTzCsDn6kY+/lRTaVp+qXFrPdFpLMS7mELYJB6ofLkD7V6ZpJ0x7H8LpZiWNQAYo127ecHI608Miap9k8ip2iN4ykPKnjAyOPSoFsjIwYlsdcAcn60y1lPCiG5/CUkEk8EeVBWN6jK2XOB+UsMEiqc29E3HVgqRRLf3KqvyqMrk5PqMmu5XhXIR+fOurpYgwkVs7jxjqDQrRbySc5JyT0oNFYbdhrbgPy4PbAoSeOV8Ek8HINHO8nZRj0FcM7EYIodkha9q8q7WOR61HJoolTEiFx5A4prF83kPei0Krjcx6dqKA3+CK00hLNleKMAjp3xTRC0YwR9e59MVMSGclc4rCuMMOWPCg+ZoMyTEPxRPDZ2BMxL3TjEUY5EQPBJxxk+ftXn+ozlUIBwduAB5noB7D9far1r9s9/eR2FnH41xv3zSMf5ugyeyqCeP81W/iTR4bHU1ghHiPCqqxOcs5AycdjzxSRXJlr4rQT8P2I8B9jANCkaYHPzYOf70WNGs72+uRqEzLOpASRZWRhxnseefeo9Itbuye6a8ikhKTLC6t3YdD9cjn2rZjtrq+uTfeJFLvOGDbWA7fSvJyyccrpnsY4qWNWc/D95LFqV1pd3MLh4F3wz/ANUZIHzHz9fenKqJz+JkIKLzGpPHv7n9BiqR8RGXQLgahptwZYpFEcySDcCBnBzjPU/rUq/Gkd7bJGLaSDjGRkj74q+eWTJii4dHPixwhlbkF3N5Nd6mzIyqIRvGe5B4/sae6nLbvZLLLKFDYZAT8xHbA9ielK7OxiuHFzdSSwwlNqRRjDyjOc/7V/X2ptFbqpBt7dIF/q5ZyPc8/c1PH8lYFSLZvj+dqxLAoiuInjiyVcNmUCNTg5xz/wAVedL1BNQtRLEOFYqybgSjeX/dVTUryK1Qr4SStn+fnmodG1F9L1VGnjEUMxCzIOAoPRseYq+L5OTJK5rTObN8SEIfTtF3urGC5XEqqskilQwODjHIz++lCano1he26xXNtEyJ+RlGCv1HNautQEBaIEOytuTHVG8j5jrQ76nN4TbgG5xkDGa6k2jh42hVd/Cdhb2zypPOqKPl3uCM+WetA6RbTRXQms2CTLhVzyHUnkMPL+1M5kkupAT+foVJ4XyFGNYrbWkixhizjDE9SO/t0NPyrs0YNif4o1q9v99rpLFIRlWlT8zkf0nsPWhPh3TdeuyTc2cbRqpxLIfDc48uzH3HuautnbWWnwK7eFGuM72IH6moNT+IHhjYaRaJeyp1LybEAwee5P2+tS87f1ih1iX6U67tYor1oriN4Wc4YD5Ax8yPOm/w9JeW+pQBJ9+xWG5l5ZRwM+fGP0pQmvj4i1GMX1sttewJiSIAEMQT0PfqOPSrR8Kwia+dFOd0bHp5EGjKDdS9mTr6voI1KaaG4ieQnwN+8R5yEPp6V1s8eM+Eo2E4VmbGPWidehi/FRRlhuRSWGOCT5/vvSgu8CFYSV56dx7UYyYaic3uoGwnSO5i+UjBZSMfTzpjGytErqchuQcdqgJGoWa282GaJtz543DnJHrUwCwYVIysWOABj7U/J+wwpPQfcRw3MO8GOA5zhMg/pQk0SLCzw3csu3tgsf09aW/+QntwR+GcL5Btx/x+hFRxXct7Kz25njKAFwr54z5H2rm5NeynjT9DOzcM4We4ePAyzblG31Iap59yMWtrh7qMc/w4SxA+gpM1+srGMlgAMMzYwT68UIdSvonV9OnXCnnBO3Geh6jtW8rujP4+rLC80SgM2qQqerRzW7KV/wD6B/SiPw8zxLc2l7YOGH8N3dlBOPY/al118Rtdxob23AJBVnjnUqxxxxgkd6Sx6xDBetPp8G7K7cH5jjzwVA+ox706lZPxsZQT6tpMs6pp0U+PmaSMs5b3P1Paqrf6peLrJ1CS0LSeOJQskZC5HT1x9RVnPxTfwREoY1R0OHktwMN2+YcEe5zz3qOTVDfDxZrAjOd5Ugr9CB7eVUjk4oXxbEOofFtnqZ33sAhuQMEpkow9QScH1B+nSiVltdVswnj78D5JUOHj8h7UXFpWnanvFxaRw4wAxYZ+9Kbn4Utrb+Jp13Isik/kbv5Uk445+qZbHOeP2KNWWfT9ougk8IYZR8FJB++1NdDSy1LS/CggCFSRggbl56ZAxQlpqptriWx1iQOh42uoTOfcYNdCbTbRmNkbmBycNsB2qT0LKQSAfMce1Sy4248Ut/peGROfJssNrZ/gomllffjAy3b2oa51d7k/h7RSSRgYFJbq/nbYLi6bwzwWKkAH996d/D2majDctNG2n3dvMoCmKUh1A9xg+vfgVz4/iV9shWfyl1ABnt3Ri4UNKjZUM3HHbjz/AH5lfql1Ld24+VIo/wCZmzn2GQKvFzo0zD5YWDjoOxpVefDypbCVoWEoY58Xdj6etehCWPSPOcslt2SfDwFzpNuwO5lQI3Hccf4qaaVBMwBBCHjB70ktZ3skkto2YQt82GOCGxigI5FSQ77gIzD+rGapHHttsRz1RZ49Qs7QPNdzBCOi5yxJ7AD99Kj/APqq3uJvAtkxJuA8S4KqoJHl3P2qq3+13XbIDxjbu7+dIri3eS4EcYyANxwMn3/fNaWFSdmU+Ko9G1G3giEMk8pleRuXc8AAdvIVHca9oFnCUhlWSUj5TECShHrQVjZWY0+3Kr4o28NJucFscgbuBjyqu/ENraOyiKGJLoKWwg2t9hjNRST1ZRWtiie5uJ7uScYMjSbl2jBBHtz3plpHxBrOhyi4D3Mb7WAMuCjg9vm69O3PtTT4Y0T8HZpeyRiSVmw7H/8ACg6jB8z3HTFC/FlsY9XS7jj3W0hIAGf5eOPL6edVi49Czvsa/C3xbcanqjWWry7ppAPBkZcFzjGD++v63KSAxxeITkNwD3rx2ZUll2gFWQcSLkFW8wftXrvwJqUuqaYpu23zqpDSH+f/AHA9D6/vIyR4u0KncaMtlDSMP9w5otrYyTvJCCEhAX6nr1qbWEESJNGoABAcgf5qbS7mG8tDGoxIBlht75qbbex4iS7tJ45W+dOw5yc5pVN4yMxRYMgkH5SOR361lZXPHo7JdkbalIYG8SNAO+3nnHXBFTaZdWGoRvDJbPHchco6kFT79DWVlWUI8bISnJOjJ3azUSxrvIGGBfaAfQYNJIdZvoGlntLieBZCAY1lJxz6+vNZWVXCvqLl7QwS8u9RKRPIm/GwttxvGf5se/8AmmNvBNDbkts5OQyuwIweKysqeT+qDF/UxNXhttsk8ZuJE6syAdfqc1G/xRcakrC0QQBflxgAD6CsrKdRRFydlYvdYcP4DM9xIxOWmAwPQdcD260sufxCJ/CKpGFOYdx2gZOdv9J47Yz3rKyr0iSbeyxaPdWcttbyf+KtWDAqTLlzkD14xxRd1eXbxPhLeBHO4xxjIbHnnrWVlLSsdts5k+KLjS7VYLaKODPGYgSOfQk13p3xdds48UyTMX27mkK4z6Dg9PKsrKzhHj0CLdjcaxNdRJksCSQGbDcexGKVa38QpYf/AKqSTDDZ2Kqk4z2xWVlLCK5UPNtREkVxJqAV7pgASMIiAD79aJh04CVliSPwlBkcsSCwHbA/uaysromuMdEIPk9lysY5LOOJLJvAEZCgBiw24/L/AJ9T1rdxBp95qSte6dG0zuArROVUDPdcYJrKyvLb2eikmF3NtYrKkS2i/lGScDI8uAOK71PS9Ga3SK70/dEQQCjnKkeQP/NZWVotiNLRTtR+DbC7dpLGaWLPaQA0Z8LfC2oaP4s9nqo2sQHiaPKv6nyPPUVlZVVOTVMScUui7Pa3L2xSXwskc4Ykdfalljby6fc4SQfMD2zWVlKm6YF2f//Z"/>
          <p:cNvSpPr>
            <a:spLocks noChangeAspect="1" noChangeArrowheads="1"/>
          </p:cNvSpPr>
          <p:nvPr/>
        </p:nvSpPr>
        <p:spPr bwMode="auto">
          <a:xfrm>
            <a:off x="155575" y="-601663"/>
            <a:ext cx="1685925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16390" name="AutoShape 6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QECAwQGAAcI/8QAUBAAAgECBAQDBAQJBgsIAwAAAQIDBBEABRIhBjFBURMiYRRxgdIykaGxFSNCUnKUs8HRByQzgpLwFiU0VFVic3Sy4fEmQ0VjZISiwjaDk//EABkBAAMBAQEAAAAAAAAAAAAAAAABAgMEBf/EACURAAICAgICAgMBAQEAAAAAAAABAhEDIRIxE0EEIjJRcUJhFP/aAAwDAQACEQMRAD8A9AyPKsqbJMuL5XQsxpISxNLGSSY1NztgiMlycof8WZff/dI/lwPyJicny4g8qOD9kuCkbsSNjihFCsyPKSNsuy8bdKSP5cDTk2Xj/wAPoDb/ANJF8uNBVgeH2bAt5LDfY4aAqJleXhr/AIOoL/7pF8uHS5XlrKQctoFbv7JF8uFM1jscNacnrvhgLR8PZZJP+NoKLQBewpY9z/ZwVjyTKI10rldAT60kfy4p0dQVIueuCEdSASScJgQ/grKrn/FeXfqkfy4a+V5UP/DMv/VIvlxbeRSt1IxVeYE21YQiFssyvpldB+pxfLiNsty222WZdb/c4vlxOJhexOHufICgvb7cMCk+V5cfo5ZQD/2Ufy4rz5RljJqGX0IYG2n2SOx9fo4vCUg7/ViOV9Z5WGLj2DB65bQLsMuoP1SP5cTrl2WkWOW0H6pF8uJOu+GNIQbdMaSRC7InpMuDgfg2g/VIvlw/8H5XIp1ZZQXH/pIvlxy2LXPLEtxa4wKBVlYZZl3+jqD9Uj+XCrlOXf6OoP1SP5cWAQOeOEmLoVkyUWUiAh8qy8Nbl7HH8uBU1BQAHRl1CPfSR/LiWeZ1bmbYrPPJe9ibb4wap2WnYNqaWifN6SIUVGkcUEs7qKOOzkkRoL6ehZzb0Hpix7Jl/wDo+iH/ALWP5cEc0iEFHQqpBlETGVVILLcg79hc295GBDOQOtsZ45qfRTTRK1Pl/wDmFF+qx/LivJT0JB/mNF+rR/LhjStiJpCMUIVqWh/zGk/Vk/hgXxFTUQySsK0dKraVsRAgP9Ivpi+ZDgZxC5OS1n6K/wDGuAD0jIqiOPKMvueVJB+zXBI5nGq7EXxmcrjdsqoOn80h/Zrid4WA5jFcGLkglU5krm+rA2equeeKsiFb88Vy1r3viaaH2WGn354TxjiAWw8DtgEWI6nT1xN7e2m18UCvphUQMRzw6FZc/CDdzbDDXXPf34aaQ6bjDBSuDuuGoBaLArG6AYsw1zqtsQRU4VdxviTwwOmLWMnmh7VZY6mC/DDkmU4reFdr4esYGKjGiXKywWXnawxHIVuN8K+9u3bCeETvYWGKC6FRQRzGHgBffhoFuWF3w6FY7Y4UKMM3woNsIaEkjQ88Ds4rIssy6oqimoRLcDqzEgKB7yQPjgmSGG+2MpxxVxx0cVJeMSORKGc+VSGshPfcO1uujET/ABKUqIc+zOkavOdUtTULFBMIauKbUY4lZdCzoNiYyUKNa4NieYGLMFSamnDPH4Uq+WSMm+lxa4B6jkQeoIPXFThCrp8wo44auRfwvQMyS0UvNqZkAeFVJuygKrfpAnrgn+ClyuVkoFeSOyq1LU3KFFsECycwVH0WsfKQpGwOPLjmWKXFnSk8kbKbMO+K7sDuMGqzKNLq1K/iwSAFGtvY9D64qDK5STdcd0Gpq4mUvrpgzXvY4ocQWOSVn6K/8a40P4Ke+BnE2XvFkVabA2RP2iYpxomzX5Pb8E0F/wDNIf2a4sSMByGKmUn/ABTQW/zSH9muLNu+OhLRi3sjZNW55YiamRje2LOnC6NW2CkwtoqClXHGltyxb0j0w4Rkj6JthcUPkyqtIDzxJHTqpBvf4YIwUTkhmHLcr6YWojRVFktv3xNxse2VdIIGFI9MPAB5DDimL6JsgI3whXExTDdDdsOxEVsKEJO2JQm1z5ffht7csCVgIq6B3w1jc4cSPjitUV9BSzLDVVlPBLL/AEaSyhGPLlfA9dh2T47AbiLirKeHor1kwknP0aaIhnO5BJ7WIINzjGS8b8QZnMUoqJMvp2J0OULNY382puotyAF9+W2M5ZYx9mkccmeiV1dR5dGZa+sgp0AveVwu3fnfGYqf5ReHoatIEeomjP0544joT13sWHuG3rjDLw/PUVHtlfXyzVDXYs1wzdNyST8P44Ix5DllJT+LVRRkgEs5JW469Tt8ccsvlfo6I/Hfs9GOe5OtMJ3zGMjnpRGJ+q2x2PO2MDxTIOJRV5hktc8iRSRK1Oy6HhQACMleqsWkOxNjYHGNzXOY6+ojy7Lx7Pl6Gz6BbUg3J9wAJwPyjPqvKc5GZU1tQY6om3R0PNGHVSNvgMHknLsicI9I9AyjNp6Cmy2qrpUqMulRqOsikp9ZHhkMY5Afpm19PJlB32x6dQVOWTZVRmihIpWhR6cabFUYarbnbnyvsceXcRQZbX5QuecNSmKnqF8ary921FHjZQxXswEm/Qqb8tsbfhIaeGcrUEMFg0hh1CswB+zEL48MsvsRDLLH9Q8slK0IhdXVLkhuxPPrivJGEJKyq47qfvHTHEbYYQ3bG+PAsT+g3kc/yEvgRxYb8O1/6CftEwX0nAjiwf8AZ2u/QT9omNZPRCWwzlbKcmodPP2WG5//AFriwBhcgpfHyui1OEHskJ2/2a4ty0jRnynUndR9+KTS0JqyugsouDieKMWZlAJ9cR2I2OOOsXC4Ur9AqourFEtNcAKfUb/Xissmjbv1G+E1SsoXVt7sTxUytHuw19m5Yj+jX/BvtZVSACdsReMJHW8bML7gXwTkivToiyIFHMJtf34lo4oIQJX1NIeQYjb68RySKaYho6J4wfCmQkgBRe/bFeooVigM0TN5dyj22wRkrY9NrMvU3ttjM59xVkWWSJDU1zPNJZjFCQxsevPSOY633HfCU2HFeizcKoAW5PbDQOw+GAOZ/wAoXC1FSRNTeNmEsq3SOnUjpyZjsCORG5B5i2+AVTxtm1Vc5bk0NFEfoy1sxYgbfkjr13xXmgu2HilLo3TDuL36d8ZviPi/KMhkaGokNTUrs0MFmI9CeQPpzxnKyuzDM6YwZnmdRIh2ZKVFpo26e8j4/DFeOKOEn2cRwsxF3A1Ofe5ue2Mp/MX+TSPxZf6J5+LOIM1KyZTSLltM6GzVIDPqHLmNwb8rDqffn6jJHzCRqnNqyapq2cmR0sA/pcgmw7267DByRBIQZF1sDcM5uRt67YhmrqSKVYvaIg52F2BY+4DHNPPOR0xxQiQwZZTwsJIKZBKTfxSutnPfU9z3xYsiAiJr6iCzsxJf6/qxXqMxrGlaGnymrZh5fEnsie+56eg33OGCir6hg9RX+BceZKVbNq/TNzb4DnjJW+y79IIhFhGuoIU8rHYC/L44xnGeaSVEgoYZAkIAZwDuT2IwRzY5TkMZkjpxPWyKRH4shkN/zjc8h9uM9lNK1VIa6pJdtW1+rd/h29MXFKOyZyb+pDQZLP4EkmsI8ilVDAggHmT7xcfHA2uoZaOURyMrNpBuuNoEINwOnfrgFxCg8aFvzkt9R2+/FwyNujOWNKJUyPM/ZC9PVRialkuWS/mRrCzqejCw94uDsTj2zh61HUvSRIFo6kePTrr2jkIu6D/VOzDsQceHGlJoPaYx5kcpIO42IP242XCXFeYzzUFE0sCR0rIWZ1uTGnP46dXLoMbRlUrOLLCWmj16397YQjDrdrEcgR17YQ8sdvYhlsCOLF/7OV/6CftEwZtgRxZ/+OV/6CftEwS6GjRZNN4WTZeQm5o4OX+zXFiOonaU6rKT32xTySnkGU5c4ZDekhFi3L8WuL7ePq8yI5PVTcYxs0L0MEPh6agRljvYbjDqmlpVAa2leym2BTzTIbBTYet8RjMFDDxNVx64N+gpBGagUKrxybEAgNzv2xD7NP4oEboFte5xDJWpMxZDID6jCpMzsQvivfosf/PA262FJElTDJYmSckj80C2MtnXF9Pk0slG8NZVVwlZRT0wH0AAyszEgKCCO+4O2C2cZjHlgV6tZGkYHw4Ts0h93Qdz9+PP8zrmnzJqmteON51AH5IGnkvrsfsxhkyKKNIY3J2Nr854lzSKWBXp8tEh1LoYtLGt9rMDz23P2YGpw5RtK01WzVEjuXfUAqajzIRdup2xPBWeFUSQGOVjIzSRbW1eXUy3NutwOmxxI8ldOCsa0lMPz3YyN9QsPtxyucn7OpQivRPSU8FFH4dJCsQFiQg8x9T1OIKuspqVv51PHD2V3Go/DnhFoopQBV1E1TbmrPpUn9FLC3vviampKemB9mpIYfVVF/r54X9K/hSXNEmBWgikqWH0RElgb93I0j+/PEnhZnItjUU1KG/JiQyt9bWH2Yuyl2uXdrA7KB92EGosBqNulsH8E9g9sppQytXzT1TE2/HTWX+ythi/TCmpowKKnjjCi2pE0/8AXCiJVfUABJzBtuPXEoDMRbdrWG/3/DAK6Ik8SSQE6UANrDnhKmoipKZ5Kma0ai91F/ht1ubYv06wDw0Z0RXcopdS63CM5JAIJCrGSbEX2FxfFtI3zSujyWIVkFTRSOlTWXvECCVAJGkWvyChbXAscVHG3sXNcjyGqFVnecu0EA1PyGq4CjqTfGmpcuqqWCOEU7EILE3W/fv6nBqOl0yzSMIXRwzmoCiNmI7kEq/fnrUC+4BAdKjJa562Pe+DJdUKK22B2hnTc00oPXYGw+GBHEFI/sMcrxOrRNvcW2bb77Y1qtYvqOry9e/fA+tRZKSdSNWqMrY+7ERdMpq0zLZEpkgqYyjFbi62vcEW/dgXWQz5TWBoy6qTdGO2w9e4wV4bnKTyLexeMHb0b/mcE8zhSsgdPDVnRtUYblft8cbcuMjLjyibT+TPipM2oEyqu8lZTR2hJ/76MDoTzZR9gB6Y29tt+vfHhfB3tOY5jCUlMJpGNR+LFmDAgCx7eb7MewrmbmFGch7h7yRDw1LC2xU7qefW21xjoj8mMZKEuzlcd0gnp22wF4u24crxtuidf/MTE5rQSPEUBTvqdri31Hf0wH4orUbI66IaNehTpEg5eIm+NvIhJMI5XmzRZVQLI0ZvTxBSARsI152PPbBJM4iIGqORAeqPcX7cud7bYzFBIVy+gc6NAp49CtsGIjUkG21/hyOAed0uZyZpU1SZq1KFkENFGlRpOvYG4Ngy7k359N7Wxg5tG3G+j0hsxsAIYXIN93Ygn4WxHHnFK1mnppIQPpOV1KvqSNx9WB8DlVEmkNf6Okc7DoLdrnvjlkjMzFbqFY3bfybjc26Dr+7mRZGieNmmeApdG+tW/uMQVNdTZYomnkdjeyRJu0h7D956YFRZwKKnsXeoiNwiE+a422vyHft64ylbmzV9QfGYESHQpQFUJ38im3p13OFPLrQ4Y3eyvWl66oknqZqyrkkPnLSG3P6PlA2HbliL2NKeC9PDHE0bCQhRztzG3WxPPFzlawAtysLW/hhCb9t+/bHG3ezsWlSKVUmkrKjhnjfUluW//S3xxZWNQSV3Ucrm5wyiXVQ1MWkFokMALGxuXAUj1t9lz0wyCrjcrGzAOUVkXe7jcH7sStyod6LJa4suwAvhps1yf6va/bDSb732+4Y5SZLnt2wwFCsTvfUep6emLC0knsHthj/m/ieGG1D6dr8uf2YiuWGlDZj0PbvghUOYMmo6draZZZKhDc3IBCA8u4b4WxSM2wcFABuRfmQT074eBudFwb8hz/6/wwrLcsxBXSNyTYj4d8Y7i/iB1D5dQyWJ2qJFbkPzL/Df3274cU5MHKkaLLM0p8xzARwIk8dJU6HiLaVkEsMkVgRvzYAH1xYzDMJWeaknoUqZXladVWRlWRpQGZgbG66i2k2to673x5hkGZ1eQ10eYQK2jVoddVg42Nr9CDYg9CAcegcMcSoKhJaFqaSwYRQO7RtHfmfC1CMNve6qV9B9Eb1SIg+UugxQ5QPBqKaodomqKUPMrx+eM/jECm+4Buh33ChthfAySqM0NNKxsZqeGRwOjNGrN9pOLdXmeV8P0EtZFPK9XURaMwpnfxb7tYA22+ls1wF353CHMQ5o9RDqnYQzBgGisPL2+Fth7sZ5K42UpfagyCWLHkLHFa91HcgHGX4mzKopqiD2KqdA0XnCN1BOAn4azLa1bNt/rYlYW0mmDypaCeXWpc5EZ5Fnj3+NvuwfqmMcErxi7gagvcjGJgnmaRp2dmkDatTdTjZxSieGOZD5XXVf7f3Ww8ipoWKV2hvCklHT5zSsk6qMycxBnPljY2IvbkNVh8cbSjzeWOery+WjqrRqShm8p13ttcW0ki43OPIKotTVklMzOsSS610fkX6j1tbHpNJxOK7LZZaktLV08Kya0Xyz28jN6MQYy3Tyk9wM8+NumlZn+2uw1TZvHVU8U8USFHUSRMHG4BNwb7mxB2G+3LfennVY1RkVcADIVC6lRyyqPEXlcAi/Pe/bY3A884X4jbKq5kq1LUkrEyRn8ljtf3crjrbG/wCIqTxMmqpUkiWNQulrA611izar23v2F+eOpaJ7QTjqhFk1NoiJLU0KAslgHKLYgi17WvbkcAauuaLMoqplFQ1IfERJPKVuLWJW1welwbW7YljzCY5ZTh5SIkiiuCbLsq77nA6SCOozeojacLG0ERLKb9W+8YyU1I0xpuJuUqZJ4hUxxPKSBIjIGJa/Mkja2w+IwQoKqmpZJ67MIWRIBpihBKtLIb8uRsRcm+wB6csYLJat56AwxTyv4LOpCnlcnl8L2xPxNmv4Dmp6LNEmk8SLXGI3V7g21bdN7i/Ug9AMNTb1RNK9hTMK6fMqp6qcjfko2VQPyR6Dv1xUp1WbMIYqumSqozqlZrEGAIpbboSdO29+fbFLJ8y/DCznLqSqZIAviMVUadRAUc+Z3so7E9MFKarRKDMvM8UtJrDIyEMS0Wxta9t2setzviY/lTNW0o6OmqKWrmkNLBJTFANcLMTa4BU3Pcb4i67/AEelzjC5TxA9K9XVTRvJCwBSLUBsCQtvTcjr9mL8XHVMUBbLpQbjZJR0+Huw543egjONUaeZnpg4J0wVVvMb38SEH90oPwwOVXizcaGBeOVxe9rpIl7W9LL9vfBCgaXNIsl8RAFkGt1DG0ep5WOod9KR3HI7YhpaZpAtQqvO1RXBdUxszIkZeRyQBYLpW3TexxzvTo17VkyKZibkWHLbl6n1xMoUKFj2tc872P8AHGTzHifMMsqZqWWggMkbeUhyFAvf7Ra3oRgYvGObrKrvHTOmkgRlbD7742jCT2ZSmk6PQ0R9JII1HYKBvf8A62+vFrOSWzGmpUkZYssp1iYAC0khLWv6BbN/XGMdwPnGbZvxfl9PUGJoFlM0iRQi+lAWIHv04u8YZxW8MZgKSpkpqmrnhac+AxBp3cnytz1EW9Om3LDcX0LmmVeLc9TL1ehpiTWX3Y3Oi43PvxkMoyyTMag/SEYuZJOdv4nGhzPgmtiyjLM2NSKhqw/zk6f6FmXWtz1ut/iLDpgpl1LHR0ogjA2G5/OPfEymoKl2JJzkAs8y2M5awp47LTWfSB05Mfq/fjGuun1x6g8WpiQQCfLuPXGQzfIZUfXRoXUn6A3Zf4jFYcvphlg+0Q8NZstIXoatVekn5hhsrcr+7ofrxoZ8oijl8SOWqBYXJuLnrbl0xi4cvqJKtadkMUjAkCQEchf92PRMtqop4aaZ0JiKxyFQb+pH2HBn07iGP9MzPH1HDQV1LTQq3kgGt2bUXe/mN8ZYY2f8oIjkrI5mJ0u0mlvzraQPuv8AHGL67Y2x7ijKfZrajL6Kn4c4erEQo1aKqOqkuSCVkCq1jsLAry7Y7I5HQPRy/wBLC1/hfcfA/fgplA9r4MyhZE1xxVdbDpIuDdYJAD9uKU+XSxzpV0r/AI2Pmrf94Og99rD4YznJN8Wa401sF51DGKqmnlD6HQB9PPbt68sRZDUzwVghQ7OCB0tdTc+63TrglmkYqMo8QA6kOvfmo3BH2/ZhmTUHgO1RKVYkaVC9O5P2YXOobBxfPQRy2GlpM5hzCRI3csURHUOrSW7cgbc742Wb1UlXw0Y6WlkgRgZCyh/Ld0vY25Ejl09MD+F6OmrJZJq6FZIqVQFBUWYm5W466SGPqCAeWCOe5FHS5PmzwSKyyKhRZF1BPxi3F9j2tfkNsZxncuzp/wDO+DlQMQSGkoAsYKssQlOm9k8O52+AxZlyR2yuSvq4faIoYzCJGNrC6sG2Yb3BFgDz6Yho6hEjoIHGqWSGOwtcqoQXc9lHc+7ni9V5NXZjlLQw1VTR6Brex8sigA2Zbi+xBxEGl2c+KUlFpdGKyXw1zGphSc0SxSCSnjkYukMwcWZ9vMoUcvsxs+Ocq/whzpM2zIVlGrUcOiJKQt4a6CWDEkBTra3I8h3wFyXLIV4gqairASWmVLKWXWHvYFQdgRY+Yg22sCSLel8JQ0FfBUxVFHTSTRsFYtHcshFhcm5PLqSe+NsmVY4cjFv7qPsyFDHCsVFTZLJXw09DHJVTQKqJ4xA88kjE+YnYBbWAsBfcgFXSy5jmM9PpKyVeqOkkiWRZGFxqOlR5iQNwSLHtzx6JxXwb41FPPw9M1JKyFZacyFYZYz9IHfbbe1wptuOuM5w1SGt9lepigjqqekKOYJW8SYMNJDryCgXsF6kdCbxiePN949mtuKoztRw5Dl5FG9NVlKyH2WFqyJRpm2a6EXAvblfb1xBR8M0eccMw+wHRmWXyH2mJ+ckDnZgOpX+ONtxBBI+WVDRi0tNKKiFiNkdPMLX2va9hgDwnRh85nMKmRJDHTRxi9mMwBYH0VBIx/q9xjXI3HoUVy7LlKppa7MIbLoo50hULsDpRWc9efm5/8sRcSl8v4XoqeHW1ZVwGJAbsyoxVpSf6oiTbbzN64Wh9qzRkE6WqK+WoldBtpLSLEBYdAHP1HATifPVzPiOqnpWvHRhKakUk+ePcHly1M1/dbHLFXNs6HpJGemgesydZCCaijKo46tE30GHuO31YrrlkjqpcKva4xoaOSJacSKmmnRNLG97xG2o7233L+hW2L2QZXKK2ZqnytTMukGxV2NyDvfawvb1GN8blOXFGeVRjHkwp/Jvl44bravM6mJJa1YBHFTySBNCsfMxJ/K2XyjoTgRm/BtTmedVlXW10zJPEJjUFVJaVyQVI2FhbpyBHbG0q6gZeI4acai8gALozNNvuqgL9I3uNwAAbnfHUCyVRkR2CaRrBLWNgOYt2v3x2QjF216OKUpKk+2QcGUsseXVPDebfjgsf4iZSLGMkFSBzBVvvXmMApoWpZZI5haSNirgDqNtvTbGprZlgFJJTKI5YYwFO19AFgPv2774ocZ0hMtNmUG8VWirIStrOF2NvUD6we+OH5GPjU/TOnDkTbi/QAVHlfw4lZ3Y3VVUkn4DfEWa5ZW04iepoqmFBbU0sLKOfQkY9H4QpPZMsiqEUpNUIHknsNelhdUW/IBSt+tz6Y0FPTeP4kTTT2deszN9jXB+IIxz7Ssl/Kgp8EfN2eq0DUtfELNC2hj17j9+NBwJokoah5BqjpoJbg9iu33nGj/lR4HbLsuqK2gAajYXkRQR4T9Gt0U9hsCegNhjshmWCKug029tpIfDI2321fYWGN4zUsaNH+Vol4qo5M3ymGaFXaWnJLIq9Lb/dtjz5hpPO46Y3uYZnJlXslSvnjaRo5UG2pSNx79tjgPxVlEUaxZnlzq9HU+ayj6BP8fsNxjXDJpJMnIreiHhWqmM5pDK5gUPIsWryhyAC1u9ha+NUBc31G4H24x3Cp05svqjC3wxrZamGGpSF3GuY2RQRf05nlfbEZl9y8T0VljWWOeI20uzKR7yf44qZQWaiIYEuhswHO42/d9uLkCuzSjRYq53Bv6nCiklymolzGty+eahmY30lkt3uQLjffGadqjbSaD3CmZx0dTJSvEWaseNVcuqKpXVzJB53sLXxsuLM1mfhutgjiigjsvkXzWPiqed/XGCSPI8wemkoKmpdWkCSwTWDBiRyItYi/r0OCef5rSwZPUUlbmMMs5jURzq4PjWddiByYAG567HrhRvlo3i4OF5OiLLTCKaFmGktDGrttcjSB67b43maUtZT0FclNklTLOsDozeVVckaQytclj1sLW+zGDo0Vsvg8pLeBHb+yMaak4o4j4ljjyWielopBEokrI5G1SMlg+i6/cO/a+HixxyNqR5yySjGkD8wopPwvRVju9L49NZpapQnislhcab8wV6b2uOuJ5a1shpYqqgmhl8aVEml80XhoCC2nxVAcadWwI3tjOZVxhnOUZtDDm0U9VTZbUT65WqVEliAtl1WuBY2G17/AFQZ5xJDxJmFfMZpTTMrKoaNiUiOygDlc87dSTzthzjKDqKtCk1kfKXaNm3FGY1SRtDWUiiU2hjgZbt6cmLWOxI7c78/PuHIJU4lqMxgrcqqmhVw0EMLsoRzoBICjYMyADc7j34ljnho8plp8ijtXVMQV5mDDwEN/KqgF2bndrAXa4BIUiDg/IZqCsnaoJJnp3iUCNlCG2pWJIA5qNvXGsFjh0TFvpl7M8vrs04OmzOqqlepLB0hgQMqRKTq1LuVbZmJ5gLY9cG6aqGWw5tl1HHKaiKgYeNYjRJLYEA7eYKYR6aWHTGberraTKpmS1LLI+qmy6mpw+lW3cPcmyGy7btzGwFsSV9XQBJMxhkAmnnjaop3JE0rX1M2/IA7A9evPDn9lpmkXTo0sERo6KqnjZI2jpI6WBtWyyu8hY39Nam/TbHmKyGhkqViEZmR7oofUCDbqPgceh5xU5fNlDUbZnTwiTXqKlZH1M1jZVN/om31dsCI8oy6Oj9kSvqpIygRjDS7sA7Nz092P1DHPjmoJ2dEkmwTwsJtcdMwMsrDVGkZ1M+5XSPU+YfEY9KlpEyCHLqBpo6jMaNBJWv1eRrad+oCpa/OwBPPFThbLcuyfKps9emlR6ZTFRpIqpLJIRa43t1Iv0FzjOV2fqlRV1ssAM08imV1qRKSLi5YKSLDpuOQGNcOVLIpf9MMy5RavpG7lZ5odcFo5o0El2YC5G63tbntffffttnOFst/Bksgaq8fxC1y402J1HcnkxvzwXpsypMyipqimnWWIgoxQAqRfa4t5Tvax3BJ95leqosrjeecvpCO91O9gCx2sRYAE2sTte2PRhSi9HHJttbLGbP4VPDJpKs7qwdT4dyBu224vcD4Yo8MVsXE3C89EhUS08skMd7G2lrxnbYCwHLsfjkuMOM9STUdHGpqlvHH4BDxIhFywtzY3G3Q3v0xU/k3zGfh7M40zOKanpK1gkbuhCaibDUfyeS45c6SxqK7Ncf5tnrf8n86Zlw+aWYKtVQTvSyhT5lC20k9iVt9RxLm8Ob0ucUjZa6ClZk8QySEBFB840gWa45X37Yy7wrk/GtTnFPmUlLT1tOPEiRNaySCwYMN99wwPcnB9uMaFodFSJfxdrSJGSGHuNj7+hx57qMqXRWSNJyithzNJfasqqqdoo/EkiZAJd4zsfpY+eaiuWGnyaNE0+zI0bebUZAxvuPTkMepZ9xG9XQvS5RrhMuzzyr5tPUADqdxfpc4zFXR0D0y06ZZTxKNNpQ0l1I5EXb19caKUI6RPx5TcbyGWlyx86Bp/wAZEEPiBzHbkLEAE364L5PlPsFLNl1SZJ6We4IdQAl+dsPFLV0oPgNBPv8AloyN9YJH2Yd+EHhB9ogqYbblrCRD8Vv9ownJtUno0ct2Zml4eqstz8MimWlUsFlXfobBh0OLua5XUSVEVTFEXeK2lQ+4swI2/tYPZbVUkzyClnjMj7khgSeu45/dbE/tLXIZQGGxAuAMU8sm7ZV0tFTLqOiWSo/CEVY7O0jK9OUAvr8trm1ip3vyIxaoKinoJmR6KsqaNgVYTtqdFt2DgN2PK19hhDMC1yVB5AknETTgdQfUWxm3bsflZNWwZS9HUjKHgy+EwODF7LIrEWuwude5sORA25YE1ppqnIZwER1REdTYMEJZLhdvfy2xZlracSxwMYzIxAWNr3b4DAOs9pijzBUqX9iDeFGdKgEqy+W5HMb392OvBkrsylbRqaRDJl1OhJ0tTxglGsbaByOGHLIFljkhQRtGhjWzHdSLFTv12xLRPqoqXcEiCPnz+iMTlrcx9eOJyaboSdAR+FstmqZZZoiWma+hHsq+vK469cXqbKqClVFhp9Fr7gnfcXJ357c8X9a2Gww4aCLrbA5yfsLZGh0KFQ6V/NHLCjzHdvsw/RflfvthLMOg+OIGcNWkgSMB+b0OGhSTuoPut+84cQV5DDdJBvbnzwbA4Aobxi3fSLfdhdW3Vyeh6Y4krvYbdlxwYltibD05YA/o2f8AHRRR1AWVICTErC6pfmQMKNl07qn5qgAYWxvufhpwoG9ytx7sOx2IoSNi8USK5/KChW+sY4cgraVX80R7f33OOZVbfZThdJsd74fOS9ie+xEkWLyxWUD81QAMJMkNRGyzRpIjfSDC4f34cUIG4Fvdhulh9EAjvfnhcmBL4l444nuViBCW6D+9sJoUqRqJ+NsQaWtf6Pu64aWFvKwv2thDsmMDHqNu7YaYmQfRF/Q4iDN1Nrfm74cJQLEl+X5pwUIa3iDq3u03GIgZA3lCX/RscSGa7czf34TmCdj6E2wUAW4fp5CJ51RTrIQtpFzbfr78Fyki7aBsfzBiDLUMFHCGsGZdRsL7nfFtmW/IE+7CO6EUo7KwMjEgoef5Ua4cysTZolYdbxKf3YnAUWPkF9/MMKEYFikg3O+wtg2VxX6KjxgEXij+MS4F8UQ3yGs8iadKsB4S2v4ib8ueD915M2r9+BnFDqOH64DVuiWBPL8YmLjJ2iZRVGNpMzy+OmgU1QGmJL2jb80D83Fhc6y1N0qlv6xvv/8AHHY7HR4o2edZKvEFHIpX2qAWHP2ff69F8cudUC7e1x+/Q/y47HYPFEocM9y5S16xdxawjff/AOOO/DmWjnWBj6xv8uOx2F44hYpzvLSP8pT+w/y4Vs4y4bGrX+w/y47HYfiiA186y0b+1qfej/Lhv4by4j/KlP8AUcf/AFx2OweKICDOstHKrFv0X+XEhzrLgN6wf2H+XHY7C8UQs5s8y4D/ACtPijn/AOuInzyga5FUgO9jofbn/q47HYPFELEXO6IGwqoiSLf0bgf8OG/huiVtLVcd/RHt/wAOOx2DxRCyQZ1QW2q1t+g/y445zlxNnq1Yf7N/lx2Ow/FELI2zfLbkJVr8Uf5cc+cZc3lFWgI/8t/4Y7HYPFELGHN8uub1YI/Qf5cOizTLZJI09rjVHYBiY35dfycdjsJ4o0NdmiPEeV3NswjA7eHJ8uEHEGV2sMyS3+yk+XHY7C8UTt5sT/CHLTzr47dhHJ8uGNxBlx3bME//AJyfLjsdg8URObHDiPLALmuQk9o5PlxQz3P8tnyasjSsDMUWw0P+ev8Aq47HYccUbJc20f/Z"/>
          <p:cNvSpPr>
            <a:spLocks noChangeAspect="1" noChangeArrowheads="1"/>
          </p:cNvSpPr>
          <p:nvPr/>
        </p:nvSpPr>
        <p:spPr bwMode="auto">
          <a:xfrm>
            <a:off x="155575" y="-623888"/>
            <a:ext cx="17526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6392" name="Picture 8" descr="Animated viking cartoo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87143"/>
            <a:ext cx="1809289" cy="157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www.gotonorway.info/wp-content/uploads/norway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Autofit/>
          </a:bodyPr>
          <a:lstStyle/>
          <a:p>
            <a:r>
              <a:rPr lang="is-IS" sz="15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is-IS" sz="15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is-IS" sz="15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</a:t>
            </a:r>
            <a:r>
              <a:rPr lang="is-IS" sz="15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is-IS" sz="1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</a:t>
            </a:r>
            <a:r>
              <a:rPr lang="is-IS" sz="15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is-IS" sz="1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endParaRPr lang="is-IS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4" name="AutoShape 6" descr="data:image/jpg;base64,/9j/4AAQSkZJRgABAQAAAQABAAD/2wBDAAkGBwgHBgkIBwgKCgkLDRYPDQwMDRsUFRAWIB0iIiAdHx8kKDQsJCYxJx8fLT0tMTU3Ojo6Iys/RD84QzQ5Ojf/2wBDAQoKCg0MDRoPDxo3JR8lNzc3Nzc3Nzc3Nzc3Nzc3Nzc3Nzc3Nzc3Nzc3Nzc3Nzc3Nzc3Nzc3Nzc3Nzc3Nzc3Nzf/wAARCACaAPEDASIAAhEBAxEB/8QAGwAAAQUBAQAAAAAAAAAAAAAABAACAwUGAQf/xABAEAACAQIEBAMFBwIEBAcAAAABAgMAEQQSITEFE0FRImFxBjKBkaEUI0JSsdHwweEVU2KSM0NUchYkJWOCorL/xAAZAQADAQEBAAAAAAAAAAAAAAAAAQIDBAX/xAAgEQEBAQEAAgIDAQEAAAAAAAAAARECEiEDMQQTQRQi/9oADAMBAAIRAxEAPwD0BZEqVSh00piBLXsKmTLbQCu+uN0IDsadyGO1SplO9hUniA0W4qLVBuQ9c5bjSiVkLNl0FPdMou0igd6NGAiG7H5Vzxdj8qnZkW15VF9r1zmL/mKafsBzm7GuXPY1OWB/GtNy5zYG/pRoQ5zTTJUrYdt9aYYGOgAPxFVoc5tLm00wyDdTTCpG+lGRKXn2rvPqERselcKt+VvlR6GiBPpS5/mKFKnzFN1FGQ/Yznmlz7UGb/mrl/8AVTyEM+01w4kdxQvLY2sw18xTXgYe8R8GFGQexRxK9TXPtUf5qB5S3IJ19a4yIBo4v608g1YDFRfmpwxUXkPhVWCljdl+ddkMWWwIB70eJauExUfXKfhXXxEJ7VQFHIJzNl70yzDdzr3NHhBq9M8V9CPnTHxMa7NVIWa1rk025/1D1p+A1bfaV7mlVPfzPzpUeI0UuLKjxGw89LU0+0OAguHxcdx0BvXmM/GcRiwBNKWA2UaVwYoMoyuqDt1ouDK9Oj9q8C/uvIbHqlqdL7YYOArlQuDv4rWryx8VNIAb2FradaiMrndqVkN6e3tzw/mE5J9OhINSH294YVIMeJBI2yi3615XmJtqflSMgvqTS8YWvSj7aYCRiskOIy9LFSR9aKw/tVwmQhY5Z4+4kjJ+oryxXY6gnXoNKMwpYLmVFJvY5raU8D0yf2kwMKhhMWH/ALetE4b2mwirnknCobatpXmmYuhzvqD+HW9FcNxseCxGfEwc6FxZ08u9tqP+f6Pb0r/xTwnJf7Wtr7FTrTX9pOEugZMcLHa0BNZbFQcIjRcbFHzgwvyTIBcHyIuPgapMTjYHcthuGpEOlyT+vWnPi4ovVj0vD8bwUkRlgmMijUn7Na3rc6fGnp7RYJhfLinsbHl4W4+YNeXYjikyxCJUjisLXSIK3pca0zAcYx2CH3M8mW98t9L97UX8eH+x67Bx/AN73PiFrgyYUi49amh49wmaURJIZHOwEZP6V5OPaLFtIZBIsbnVjGgUn1pycenQNaSzMfeUWPel/l3+l+7HswkwxsBCTftEf2pCTDE25JBPeM/tXkmH43xPFWjDsbHppb1rX8PwfFsThQ8shW3ujmm5+tZ9/j+P30ufLv8AGqmkhiAP2QtfqEH9arJOPQIGP+F4gqOpRRf071hfaLH8W4fO0Mk0sYPu2fRvOspjOJ4nEPeeZ3IFgL6Cr5/Glm2lflv8j1R/bbhUUhSbBujDoQt6Dn9vsCwPJ4aPIykC/wAga8rGIcv43OvWk0/MALdOl6r/AD8F+yvQn9t5M4IwuBhG1ljLH5n9qbB7axhi2NwWGxFhYBIMh8tSSK86aRm3NODAmzu1j+EC9P8AVwnyr0RvbPiU4RcHgMLDGTZUEXMP6irM8dM+GH3eBM4AuI9x8zp9a8ySYJECiuqjqGsTTImidCQ0in/VqKP18n5V6dDiXl99AN+osfS1D4vGmAXKKqne4rzfL4rpIht1DWpyIfxSgjsXqvGJa6TjkDT5Octh1zVM/EoWC2lVlJtcHb1rEvArNcqFv1BqIqI7jMbetVkLW6+3Yb/qI/8AdSrB/P50qBqrXCNradAezXBpZp4wC1yvcG4B9a48zSWJuSQcqjW5vv3pfZcbIS/Ke51uVAH1ri10YeuIa1hYedqekzFtWt5AU1cDiratHf8AKXF6njwMoF3kjVtyouTanOqnDea97BtKcFJ1YEa7kb1MkEa+JnDL3H96kT7LJIizMxiU2su9VpYijkUNlsWHWw0HrUyzEFWItc2tsKKHCmZ7YCUPE2x62PlROH4JA7g4mRi6aGMG2Y0wrVnDOwZkY2zDcm3apIGMiZjmQddDb5Vq+EwJhb8zDKt9766etWsmJwEmGaP7o20yhRvQGEi8LBi7WbY2F6LTECEeBWzBepufSjMXhcGJmOHlLG92BF8vl60C02HTE81Lub7HoPIUvs0uIiOJUsqhiti1lN8v7UBIjRLcbX18qscFxCYHwBELC/h602TCx4pzIzEA7jTftW/x9/yo65kN4VwjEcSbMpVI+rt19BV9H7K4YPeSWWRR0BC07hkgw+HWOI6DoKLbEMwAYmw6VXXV/iZIuuGtBhEjijihCJYDr8+9aM8UwuFwzzzyiOKNbsx2UVgxiGzbm/TSmcRmkxmBkgnY5Wtp2I1FYd/H5X20nWKv2x9sJOON9nwqmLBqb2YDNJ5trp6CskTrVhisFInukEdqAdCh8QAPreunmTnnIzt2m0rDelvTo0drhbWAubmjSMrnwqVYzJ7ilj1tsKkWBREzO3jvootU6DI3Kjw09Ii+pdQDstNKRRpdmLP0UGmh3ktlHhHQVKkhw7Ofu50a3nt8dqhdGQ2ZtR2IP6VYTs7RogBDW/MFH6aULEnMt4j/ANpANGhEJ2ZOWTmXz6U5WjLhGzeuany4RMl0ZA/XU1H9lewuhGu4J1o0kmSH/OP+3+9KmZW/J9P70qNCcYePDJePDQ6aaLY/OosQhKkg/DWw+tFwTxSjI+9tQ9VuKmcu8aJoGAyk2JHeuNvEcbzvIywo0wBIIVdB630FST4fEKQqzQRsB7obMQOuoGlFJJKYFjEgKhsvi1FvSpETDK2c2uB7+e2nTzFGgLh+Eu0QabEKcw0LKRf50YuEwsYLODK3/dpvvYfzyqIShdc91vlF2zWPzoObEyxS62b/AOW3w6UtDRYScoi8glVOwBFv3qrxWOnExYeBwdQ3bvVbHxh1crGthIfeto3n3p2HkilmBxEtwO9iaPMY06cTkaJedIuTX3ATf+oqHGYrDnBpzi8atqjIt9fnv61VLiosoWO7k9NwPpUzsWmDStDEBYMrbjzPelfkoyOKuGljZjjZi1x4WWxPqSaU3PaQyxMsjZdjHlJBvr/ehpAHxQDFACMwUagnsSNj19Kc2JWFyFOdib5gDfelO6MTRyOXaMROjG9ltckHrVxhVy4U3EigG13sLm2pqthmMTIMXmS48CuGBYeo699KM5X3OIVGYM62Ks+p8xr51rOywbFLluL7VMJqr3lKvlII0WwIsdr10SmumXWV9VYCau8/wnyqvEtSiWMxm4YONVINwfUUwgxBBPlQUqKdhRErXqFjVypBPF4veK+YpnLtGQJDr+ADU/vRTAGonTqOmtKhEhlEaqTkQnQAak+nWo2kYDIu36VO7tYiRBJm3JOp+P8ABULMDGyjIL9ZD+lRTMCi9n8R7dqMjliTKQFEn5e3n1oPlS5MxQhQfeOxphZRoxN/KptODMUyuoLODIdTY1EtglwSbaWU0LZipcE5L7mnqXygi4F76MBejTw5mdTqLUs6kXJvTWM19Xy9dWBpFixKtKgJ62paZcxKVLlr/wBSv/1pU/ICcTGGQujAOovfofI0LHGXOdwkc6nxMwuSLbUa5jAMjkmTpbc+VSw4JpYCw0a1iSP3rlxqGiRQhKkMvW419b0wtlYBQCpvl0vUMUi5mhlyo0T5ST8NfQ96IRVxLl4JEbJ4svNXMAeo/apvo5DrqWVWGQldco1I+VDtw+YWSJ48kq5SWIW1tf00o4YdpLJHZNAPHYjzGmp+dFNw+OSDPK5coNkXQjsBU/YxRy8IeFC6OkrjU5QdfjQ4jdyEDeEEdbX3rUYcSFBniygd9PgaDxXDJ3xAMKoqNvdtqVmfQxVxw5RmExSUnRVXp11on7I8s6q5YvbU5sunxq3wuBhiUmc5hewCod+lz1opcLhiefHGjM4VgzktYW7HW3l9KcgxQ8l0mMSlXW1jyxmJv0ubX06imycvDLyiAZdgEtcX6k9PQ6etWHEcMWDNhpWjkBLGMrZSOreVVeJEi51ktGfCxVNL7W38qfjoOErt987sCp0UADLYaeVF4aWV5RLN4EIOVgtiD5+X71VYiZYyiIkgVt8y6A0VFNyxoct/CRa96qQLFkZZgbMep1vmAG4/aps1wCNQaCw+NbnZiozAAX/r+9SpPnFipVluCLaHXcVv8XWeqy6gkNXC5HWnphZmj5iJdL7io2glDWdSl9r1ujHHa9Rk11rgkHpTQVJ1260aThptEJCJPdNQujKxBG1PQjZQaiMQO9T0gKCDiJgDkYqD0FDz4aY3bPfyIvVkBanDzpWaeqKRpgArxgAfk6nvTnRpEMgsR2G/y3FXLRo4syg1DLhY2XUXqbyfkp3a2h09b03OQOlu1t6LnwTC5RtOzaigpI5kvmjJ7FTUXmxWynfaPL6f3pUHnP8AlSfKlU5TyNTE2ECq0t5CRcG17UWcUFgJiIOmjam1ZpmhfGQnBFlha4dRbTTQ6/zSuzYibByBjLmgc2a49022tWOtMFouctCRZmNydwepoqIxwEtLyxGdPFZb+dqFTEF8M0iqdeoG5731/gqsxMsU+QjDGNy2XMSW+JUnQ+dR1TjRxTq0iCNbE6sgIYWtvfr5VdpNCioilUJ6Cw/SvPcVxbGCWJUYqoPi5LFTe9rn+dqsBxPGLGqfaZAo7m5I9aUNscQ0EV2LRBibkFgaEHFcOurM7EWuqJ19b1lWxEsrG8hPqa5FJITlJsO3a1UGk/xaBGyZp2jyZbDKD5km++31p8nG8OY2CGa1jbwjfz12rPs3SnhUYC4AJFFC1n4urxGFMGgUixLtow9BvQTSNOVzWuosMotYD+daYiqBlN79DToFKzhSbhgbmnCqNlk0WNev4jYUOmFyzWk5rve91YhQP61cCK1h0FSGFbC4A0q8JWpHMp8DI4YEWOlHx7EPlEii1g1DYeMRymUi/i0HYUdaFnD5RnB0N6MTa0vsyUeJVb3l1Ou9WHFMNFNCylRmK6G2xql4dKyyLlFlI6VoonWTRhpWspWM2OGoy8x9ClwfOqTGxcmYgbGvQJsJE8RCkC9ZXjeEKSA2ult6uVNilVmB0JFSkll1qCMgNY96kN9ddKpBlq7euHeuUwdeu0wGu3oB1I029ImgnCAdwK40KsNRpXb05TQaH7GvYUqJ0pUGx2BYRKxxBBeO1lBvmJ7edEvL9pkW7WibQj8Xy/tVTLBNDjG5LXRjnA1tqOh/m1EARLNzEMgtZmVjcjzHQ+fWvPldVi94OkEAZgpDa2jv3J0BH82qPiqBWRyAGtmJPXfX12p10iiQofC1ihHUHr50sQr4jKItZIUvrsb/AKU/4lnMMn/qbmRTlVMyE3I1ttV0RlGYjw9PKo+LwnDwLiYQwMYswH5ev9DUHCsU+KikM2uXsdh0vUX0qXVjHHdiBT5QtkdBuDf+fzauQsVdXzEggA/z0ruIKkJGb2RwxI9acorgBADJsRY1Ih18qZewy2sbmn62IA1qiSJdlsFJN+29GcNwzzYnIRlyqTam4eLwkWG97k1b+zqxjiTxTf8AEkjIQ321/tT5vsqj5LqxV0uF7U2VdrA2rTnAtnvlBobGcPYeJVvpqLVtiNZWaM5/dyimIr5jp4OpNXpwGImzeEZPSiBwhZVGZStxSwmfTiUkFkVjYHT0rT8K4tDioQ8bXJ0YGqPi3B2iS8QOlB8KR8PzVswvqD50psobaXiaR/jsO9UfE+JpLGVBvc71TYjEuAbsW1oQM+Xxm+tac32VTM92JoyKNWjudarlvR+GkyLa29aINeNF1zEUwhCKkxHitYb1DY0w5SptjvTgTQCvSGtcJpt7UA8jWurTA47XpwcdqAks3cUq5elTDKLHHPBkyvdBooa5NDYgwtPhwXUyDxBRt6b70dBIpismuxJW+h7VZfZ4MShLqjd2Glefjo1Dh5hjIUikDFYicrHQjTa9SvnifMoGUMM1tSf760HyZcNjYsPEzyJKL2b8HaryLlrGwkAF7tJfU/GnBrrpFLAGCjKR4lP6/wBKzLcOPCMbzIXf7PJsAdBfoa0WEMbMuRvu2LAa/Q0sdh1aFlYEggkeVFmwtxTIxZQb6k3IFTFTICCTdhbUVDh3iXEvHoAUUnXqe3lvVhGkaFWG52vUfS0UKlnYMPFvaiWiCxlibnKQ1qiUBMY+cjKxvodtBf6g1JHIAjRql/8AUelPSSnE2Qa6ZQS1tPrRXC3k/wAWwjRKWIlF+ht1+lARSEnKiByN2Y3t86tvZZwvG0LSEnI6rm722p8/Yv030bd7VJYEa0OppxkA0rpZJURUGgFj5VHJGrXpc4WpjOCLg0GFxIVkytaqTE4f73waC+tF8TxXIbe5PSgocRznsDQFNxLAuHORSubpTcNgnAs40861qLGwuyg+tD4hEucqiiQqojhgNlBNKOMC/htrrVjysrFyNOlcdVIuBYmr1ACeAuQEJuOgqOHCyhrMpq3wi3YArp3q2hgjuCbH4UzxQJwyRScyZlt1obEYFk1Qadq2ixxn8IofFYVHSyjUU9GMQ8MigkrahyfOtXiMDpr+lVGJwCgkqtMlTe1OD0pYXRiLVEQRvQSbmGlUOtKgM/gpZ5SYoG5YsBnGpHperGHEoSP/ADalvxMSAT8LW6GqTCqojkijawy7E2p2BTDvIvOeEMhOQGRTevP101YT4ud5JVIChkzRODqevw2p2Hxs8hUSHMQLZwdx2NESNDMoTRiR4HHQjaq3IImZRuo0Hl/BVEs8PioY5mRnOVW0W+uwv+9W6yq8d3uVK3B7islImZxOg8R963Q0bw3HDDHKXtHuUY6b9KJRgDjEU4mkMZP3bl1db+NSdPkf1qy4YZpFjUMSyDUnYHt51PJHhmDpGLxSaqQw3I1FqFSZgDGpsq9BaxqaqDMTKCYsrZ2L5SxNtdakMWQAO4AIva+5vrVdo4Cxp4MwNyevkOtWUFzJcksTe7N1vQKKh0ReXFYdzr8a67nDOk0bDmI2dW2sR3pksrIpEYEjnRUXpUccEmQzY23NI0jDaXpwnpPD8SmNwcWJjHhkW++x6/WpJFuNKx/sXxUriDgJbCNyWi8mtqPjb51tCdK6ebsZ2YFysdDtQ2InMCk2JA6Ci5D2oTEsrRsD22pky3EcbLPiACLW2qfAhkIIveuLhgZWLjrprRMTBPd6VJrFCyqL/HWhnxkXNaMOpZTYqNxpsaDxmIkQm9lj30bU/wA+lutDqiw554UYSsOuzX1qb3h4NaYu1ri3YVNFA7W00qr4ZNLimP2iN4yHtmK5fh5+taTBspRbWIOxFXx3Ok2YUOGIUaUVGhGljU6m1Pz22q044EsKaWtXTJ2oWfF4eNsjzIGP4S1GjDpbMDaqfFm19KsGlDC6EEdwar8c/wB2TVS6LFRiJI9b0DI6NoK7iTmcmg2JG1GliXMKVD5z3FKl5QZWSlZEluDZjpcdBUUeSPGAyKCgNyN7+dFYVjy5Rc7d/KgpCeemvSuF0rDB4pMPPl8RQkMPIj+1WuIUCXmqQQLMG7qdP1rPL/y/Uf0rQwgf4IdP+XThI2yqZVk0VlHzHagYgZTkLHw3NvSp5j91Getm1+FAoxV1IJHj6UGLjcJLh0cH/iWBU2sTpr5XAqy4hhmASWE201+Pf+daG4kAInIAvp/+lonDsWw8uYk6dT6UiOwkcmQGWxJ/EOtWMcBdco0FB4X3U9KtcP7tXIVRxRGC5Tfqx6UpI5CpbUs3XsKIPuH1H609dqeJ032YwubjWHaRbZQz+pAJB+t63bvYVmOAgf4sNBpCf6VocSSsLFSQbbitefoqgxePiwqgyMMznKq9SaqufJiQ15AgB3A0tVLzpZOPuskjsoVrBmJA2o6LRmtWflarMqYhIw5Mqq9rqWUkH6/SgOGrKZ5J8VJzFBKxiMFQfX0qdtSAdR2pQaJEBoCTcD1qN9mfinBY5SM9/wAoFAzSqq553YIfdRCAWPX4U+bc+tVHHiRh4CDY3OtLqnIXEuM4TGw8lYCiowyPc5rdR/BRns/xqHCxGGSUqwIKhjoB2FYtSftB16/vTeIm00VtNtqznVl0Zr2nAcRhxSnIxBAG40PodjTOO8Rbh3DziEH41Uta+QHrb6V5/wCx0jmaxdrAC2u2tbvi4D8CxWYBvuWOuvauvju9cs7MqkPEMRjcpfEs0R2yPYGpMqADr5j+tZLhDsMfIgYhddAdK0WEJuup61nLbDswWGCG4cq3+lrVIcQZFAzq9txsaExJOdvWlJ7jeQFvlVTqwgeNGWTXT6VT4/FCJTFHdpT0B2HWjcVJI0cgZ2IyHQmsqzu6PnZmsptc3tS7+W5hzl3mY3/Nf/aP2pVT52/M3zpVhtaZH//Z"/>
          <p:cNvSpPr>
            <a:spLocks noChangeAspect="1" noChangeArrowheads="1"/>
          </p:cNvSpPr>
          <p:nvPr/>
        </p:nvSpPr>
        <p:spPr bwMode="auto">
          <a:xfrm>
            <a:off x="77788" y="-579438"/>
            <a:ext cx="19145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2056" name="AutoShape 8" descr="data:image/jpg;base64,/9j/4AAQSkZJRgABAQAAAQABAAD/2wBDAAkGBwgHBgkIBwgKCgkLDRYPDQwMDRsUFRAWIB0iIiAdHx8kKDQsJCYxJx8fLT0tMTU3Ojo6Iys/RD84QzQ5Ojf/2wBDAQoKCg0MDRoPDxo3JR8lNzc3Nzc3Nzc3Nzc3Nzc3Nzc3Nzc3Nzc3Nzc3Nzc3Nzc3Nzc3Nzc3Nzc3Nzc3Nzc3Nzf/wAARCACaAPEDASIAAhEBAxEB/8QAGwAAAQUBAQAAAAAAAAAAAAAABAACAwUGAQf/xABAEAACAQIEBAMFBwIEBAcAAAABAgMAEQQSITEFE0FRImFxBjKBkaEUI0JSsdHwweEVU2KSM0NUchYkJWOCorL/xAAZAQADAQEBAAAAAAAAAAAAAAAAAQIDBAX/xAAgEQEBAQEAAgIDAQEAAAAAAAAAARECEiEDMQQTQRQi/9oADAMBAAIRAxEAPwD0BZEqVSh00piBLXsKmTLbQCu+uN0IDsadyGO1SplO9hUniA0W4qLVBuQ9c5bjSiVkLNl0FPdMou0igd6NGAiG7H5Vzxdj8qnZkW15VF9r1zmL/mKafsBzm7GuXPY1OWB/GtNy5zYG/pRoQ5zTTJUrYdt9aYYGOgAPxFVoc5tLm00wyDdTTCpG+lGRKXn2rvPqERselcKt+VvlR6GiBPpS5/mKFKnzFN1FGQ/Yznmlz7UGb/mrl/8AVTyEM+01w4kdxQvLY2sw18xTXgYe8R8GFGQexRxK9TXPtUf5qB5S3IJ19a4yIBo4v608g1YDFRfmpwxUXkPhVWCljdl+ddkMWWwIB70eJauExUfXKfhXXxEJ7VQFHIJzNl70yzDdzr3NHhBq9M8V9CPnTHxMa7NVIWa1rk025/1D1p+A1bfaV7mlVPfzPzpUeI0UuLKjxGw89LU0+0OAguHxcdx0BvXmM/GcRiwBNKWA2UaVwYoMoyuqDt1ouDK9Oj9q8C/uvIbHqlqdL7YYOArlQuDv4rWryx8VNIAb2FradaiMrndqVkN6e3tzw/mE5J9OhINSH294YVIMeJBI2yi3615XmJtqflSMgvqTS8YWvSj7aYCRiskOIy9LFSR9aKw/tVwmQhY5Z4+4kjJ+oryxXY6gnXoNKMwpYLmVFJvY5raU8D0yf2kwMKhhMWH/ALetE4b2mwirnknCobatpXmmYuhzvqD+HW9FcNxseCxGfEwc6FxZ08u9tqP+f6Pb0r/xTwnJf7Wtr7FTrTX9pOEugZMcLHa0BNZbFQcIjRcbFHzgwvyTIBcHyIuPgapMTjYHcthuGpEOlyT+vWnPi4ovVj0vD8bwUkRlgmMijUn7Na3rc6fGnp7RYJhfLinsbHl4W4+YNeXYjikyxCJUjisLXSIK3pca0zAcYx2CH3M8mW98t9L97UX8eH+x67Bx/AN73PiFrgyYUi49amh49wmaURJIZHOwEZP6V5OPaLFtIZBIsbnVjGgUn1pycenQNaSzMfeUWPel/l3+l+7HswkwxsBCTftEf2pCTDE25JBPeM/tXkmH43xPFWjDsbHppb1rX8PwfFsThQ8shW3ujmm5+tZ9/j+P30ufLv8AGqmkhiAP2QtfqEH9arJOPQIGP+F4gqOpRRf071hfaLH8W4fO0Mk0sYPu2fRvOspjOJ4nEPeeZ3IFgL6Cr5/Glm2lflv8j1R/bbhUUhSbBujDoQt6Dn9vsCwPJ4aPIykC/wAga8rGIcv43OvWk0/MALdOl6r/AD8F+yvQn9t5M4IwuBhG1ljLH5n9qbB7axhi2NwWGxFhYBIMh8tSSK86aRm3NODAmzu1j+EC9P8AVwnyr0RvbPiU4RcHgMLDGTZUEXMP6irM8dM+GH3eBM4AuI9x8zp9a8ySYJECiuqjqGsTTImidCQ0in/VqKP18n5V6dDiXl99AN+osfS1D4vGmAXKKqne4rzfL4rpIht1DWpyIfxSgjsXqvGJa6TjkDT5Octh1zVM/EoWC2lVlJtcHb1rEvArNcqFv1BqIqI7jMbetVkLW6+3Yb/qI/8AdSrB/P50qBqrXCNradAezXBpZp4wC1yvcG4B9a48zSWJuSQcqjW5vv3pfZcbIS/Ke51uVAH1ri10YeuIa1hYedqekzFtWt5AU1cDiratHf8AKXF6njwMoF3kjVtyouTanOqnDea97BtKcFJ1YEa7kb1MkEa+JnDL3H96kT7LJIizMxiU2su9VpYijkUNlsWHWw0HrUyzEFWItc2tsKKHCmZ7YCUPE2x62PlROH4JA7g4mRi6aGMG2Y0wrVnDOwZkY2zDcm3apIGMiZjmQddDb5Vq+EwJhb8zDKt9766etWsmJwEmGaP7o20yhRvQGEi8LBi7WbY2F6LTECEeBWzBepufSjMXhcGJmOHlLG92BF8vl60C02HTE81Lub7HoPIUvs0uIiOJUsqhiti1lN8v7UBIjRLcbX18qscFxCYHwBELC/h602TCx4pzIzEA7jTftW/x9/yo65kN4VwjEcSbMpVI+rt19BV9H7K4YPeSWWRR0BC07hkgw+HWOI6DoKLbEMwAYmw6VXXV/iZIuuGtBhEjijihCJYDr8+9aM8UwuFwzzzyiOKNbsx2UVgxiGzbm/TSmcRmkxmBkgnY5Wtp2I1FYd/H5X20nWKv2x9sJOON9nwqmLBqb2YDNJ5trp6CskTrVhisFInukEdqAdCh8QAPreunmTnnIzt2m0rDelvTo0drhbWAubmjSMrnwqVYzJ7ilj1tsKkWBREzO3jvootU6DI3Kjw09Ii+pdQDstNKRRpdmLP0UGmh3ktlHhHQVKkhw7Ofu50a3nt8dqhdGQ2ZtR2IP6VYTs7RogBDW/MFH6aULEnMt4j/ANpANGhEJ2ZOWTmXz6U5WjLhGzeuany4RMl0ZA/XU1H9lewuhGu4J1o0kmSH/OP+3+9KmZW/J9P70qNCcYePDJePDQ6aaLY/OosQhKkg/DWw+tFwTxSjI+9tQ9VuKmcu8aJoGAyk2JHeuNvEcbzvIywo0wBIIVdB630FST4fEKQqzQRsB7obMQOuoGlFJJKYFjEgKhsvi1FvSpETDK2c2uB7+e2nTzFGgLh+Eu0QabEKcw0LKRf50YuEwsYLODK3/dpvvYfzyqIShdc91vlF2zWPzoObEyxS62b/AOW3w6UtDRYScoi8glVOwBFv3qrxWOnExYeBwdQ3bvVbHxh1crGthIfeto3n3p2HkilmBxEtwO9iaPMY06cTkaJedIuTX3ATf+oqHGYrDnBpzi8atqjIt9fnv61VLiosoWO7k9NwPpUzsWmDStDEBYMrbjzPelfkoyOKuGljZjjZi1x4WWxPqSaU3PaQyxMsjZdjHlJBvr/ehpAHxQDFACMwUagnsSNj19Kc2JWFyFOdib5gDfelO6MTRyOXaMROjG9ltckHrVxhVy4U3EigG13sLm2pqthmMTIMXmS48CuGBYeo699KM5X3OIVGYM62Ks+p8xr51rOywbFLluL7VMJqr3lKvlII0WwIsdr10SmumXWV9VYCau8/wnyqvEtSiWMxm4YONVINwfUUwgxBBPlQUqKdhRErXqFjVypBPF4veK+YpnLtGQJDr+ADU/vRTAGonTqOmtKhEhlEaqTkQnQAak+nWo2kYDIu36VO7tYiRBJm3JOp+P8ABULMDGyjIL9ZD+lRTMCi9n8R7dqMjliTKQFEn5e3n1oPlS5MxQhQfeOxphZRoxN/KptODMUyuoLODIdTY1EtglwSbaWU0LZipcE5L7mnqXygi4F76MBejTw5mdTqLUs6kXJvTWM19Xy9dWBpFixKtKgJ62paZcxKVLlr/wBSv/1pU/ICcTGGQujAOovfofI0LHGXOdwkc6nxMwuSLbUa5jAMjkmTpbc+VSw4JpYCw0a1iSP3rlxqGiRQhKkMvW419b0wtlYBQCpvl0vUMUi5mhlyo0T5ST8NfQ96IRVxLl4JEbJ4svNXMAeo/apvo5DrqWVWGQldco1I+VDtw+YWSJ48kq5SWIW1tf00o4YdpLJHZNAPHYjzGmp+dFNw+OSDPK5coNkXQjsBU/YxRy8IeFC6OkrjU5QdfjQ4jdyEDeEEdbX3rUYcSFBniygd9PgaDxXDJ3xAMKoqNvdtqVmfQxVxw5RmExSUnRVXp11on7I8s6q5YvbU5sunxq3wuBhiUmc5hewCod+lz1opcLhiefHGjM4VgzktYW7HW3l9KcgxQ8l0mMSlXW1jyxmJv0ubX06imycvDLyiAZdgEtcX6k9PQ6etWHEcMWDNhpWjkBLGMrZSOreVVeJEi51ktGfCxVNL7W38qfjoOErt987sCp0UADLYaeVF4aWV5RLN4EIOVgtiD5+X71VYiZYyiIkgVt8y6A0VFNyxoct/CRa96qQLFkZZgbMep1vmAG4/aps1wCNQaCw+NbnZiozAAX/r+9SpPnFipVluCLaHXcVv8XWeqy6gkNXC5HWnphZmj5iJdL7io2glDWdSl9r1ujHHa9Rk11rgkHpTQVJ1260aThptEJCJPdNQujKxBG1PQjZQaiMQO9T0gKCDiJgDkYqD0FDz4aY3bPfyIvVkBanDzpWaeqKRpgArxgAfk6nvTnRpEMgsR2G/y3FXLRo4syg1DLhY2XUXqbyfkp3a2h09b03OQOlu1t6LnwTC5RtOzaigpI5kvmjJ7FTUXmxWynfaPL6f3pUHnP8AlSfKlU5TyNTE2ECq0t5CRcG17UWcUFgJiIOmjam1ZpmhfGQnBFlha4dRbTTQ6/zSuzYibByBjLmgc2a49022tWOtMFouctCRZmNydwepoqIxwEtLyxGdPFZb+dqFTEF8M0iqdeoG5731/gqsxMsU+QjDGNy2XMSW+JUnQ+dR1TjRxTq0iCNbE6sgIYWtvfr5VdpNCioilUJ6Cw/SvPcVxbGCWJUYqoPi5LFTe9rn+dqsBxPGLGqfaZAo7m5I9aUNscQ0EV2LRBibkFgaEHFcOurM7EWuqJ19b1lWxEsrG8hPqa5FJITlJsO3a1UGk/xaBGyZp2jyZbDKD5km++31p8nG8OY2CGa1jbwjfz12rPs3SnhUYC4AJFFC1n4urxGFMGgUixLtow9BvQTSNOVzWuosMotYD+daYiqBlN79DToFKzhSbhgbmnCqNlk0WNev4jYUOmFyzWk5rve91YhQP61cCK1h0FSGFbC4A0q8JWpHMp8DI4YEWOlHx7EPlEii1g1DYeMRymUi/i0HYUdaFnD5RnB0N6MTa0vsyUeJVb3l1Ou9WHFMNFNCylRmK6G2xql4dKyyLlFlI6VoonWTRhpWspWM2OGoy8x9ClwfOqTGxcmYgbGvQJsJE8RCkC9ZXjeEKSA2ult6uVNilVmB0JFSkll1qCMgNY96kN9ddKpBlq7euHeuUwdeu0wGu3oB1I029ImgnCAdwK40KsNRpXb05TQaH7GvYUqJ0pUGx2BYRKxxBBeO1lBvmJ7edEvL9pkW7WibQj8Xy/tVTLBNDjG5LXRjnA1tqOh/m1EARLNzEMgtZmVjcjzHQ+fWvPldVi94OkEAZgpDa2jv3J0BH82qPiqBWRyAGtmJPXfX12p10iiQofC1ihHUHr50sQr4jKItZIUvrsb/AKU/4lnMMn/qbmRTlVMyE3I1ttV0RlGYjw9PKo+LwnDwLiYQwMYswH5ev9DUHCsU+KikM2uXsdh0vUX0qXVjHHdiBT5QtkdBuDf+fzauQsVdXzEggA/z0ruIKkJGb2RwxI9acorgBADJsRY1Ih18qZewy2sbmn62IA1qiSJdlsFJN+29GcNwzzYnIRlyqTam4eLwkWG97k1b+zqxjiTxTf8AEkjIQ321/tT5vsqj5LqxV0uF7U2VdrA2rTnAtnvlBobGcPYeJVvpqLVtiNZWaM5/dyimIr5jp4OpNXpwGImzeEZPSiBwhZVGZStxSwmfTiUkFkVjYHT0rT8K4tDioQ8bXJ0YGqPi3B2iS8QOlB8KR8PzVswvqD50psobaXiaR/jsO9UfE+JpLGVBvc71TYjEuAbsW1oQM+Xxm+tac32VTM92JoyKNWjudarlvR+GkyLa29aINeNF1zEUwhCKkxHitYb1DY0w5SptjvTgTQCvSGtcJpt7UA8jWurTA47XpwcdqAks3cUq5elTDKLHHPBkyvdBooa5NDYgwtPhwXUyDxBRt6b70dBIpismuxJW+h7VZfZ4MShLqjd2Glefjo1Dh5hjIUikDFYicrHQjTa9SvnifMoGUMM1tSf760HyZcNjYsPEzyJKL2b8HaryLlrGwkAF7tJfU/GnBrrpFLAGCjKR4lP6/wBKzLcOPCMbzIXf7PJsAdBfoa0WEMbMuRvu2LAa/Q0sdh1aFlYEggkeVFmwtxTIxZQb6k3IFTFTICCTdhbUVDh3iXEvHoAUUnXqe3lvVhGkaFWG52vUfS0UKlnYMPFvaiWiCxlibnKQ1qiUBMY+cjKxvodtBf6g1JHIAjRql/8AUelPSSnE2Qa6ZQS1tPrRXC3k/wAWwjRKWIlF+ht1+lARSEnKiByN2Y3t86tvZZwvG0LSEnI6rm722p8/Yv030bd7VJYEa0OppxkA0rpZJURUGgFj5VHJGrXpc4WpjOCLg0GFxIVkytaqTE4f73waC+tF8TxXIbe5PSgocRznsDQFNxLAuHORSubpTcNgnAs40861qLGwuyg+tD4hEucqiiQqojhgNlBNKOMC/htrrVjysrFyNOlcdVIuBYmr1ACeAuQEJuOgqOHCyhrMpq3wi3YArp3q2hgjuCbH4UzxQJwyRScyZlt1obEYFk1Qadq2ixxn8IofFYVHSyjUU9GMQ8MigkrahyfOtXiMDpr+lVGJwCgkqtMlTe1OD0pYXRiLVEQRvQSbmGlUOtKgM/gpZ5SYoG5YsBnGpHperGHEoSP/ADalvxMSAT8LW6GqTCqojkijawy7E2p2BTDvIvOeEMhOQGRTevP101YT4ud5JVIChkzRODqevw2p2Hxs8hUSHMQLZwdx2NESNDMoTRiR4HHQjaq3IImZRuo0Hl/BVEs8PioY5mRnOVW0W+uwv+9W6yq8d3uVK3B7islImZxOg8R963Q0bw3HDDHKXtHuUY6b9KJRgDjEU4mkMZP3bl1db+NSdPkf1qy4YZpFjUMSyDUnYHt51PJHhmDpGLxSaqQw3I1FqFSZgDGpsq9BaxqaqDMTKCYsrZ2L5SxNtdakMWQAO4AIva+5vrVdo4Cxp4MwNyevkOtWUFzJcksTe7N1vQKKh0ReXFYdzr8a67nDOk0bDmI2dW2sR3pksrIpEYEjnRUXpUccEmQzY23NI0jDaXpwnpPD8SmNwcWJjHhkW++x6/WpJFuNKx/sXxUriDgJbCNyWi8mtqPjb51tCdK6ebsZ2YFysdDtQ2InMCk2JA6Ci5D2oTEsrRsD22pky3EcbLPiACLW2qfAhkIIveuLhgZWLjrprRMTBPd6VJrFCyqL/HWhnxkXNaMOpZTYqNxpsaDxmIkQm9lj30bU/wA+lutDqiw554UYSsOuzX1qb3h4NaYu1ri3YVNFA7W00qr4ZNLimP2iN4yHtmK5fh5+taTBspRbWIOxFXx3Ok2YUOGIUaUVGhGljU6m1Pz22q044EsKaWtXTJ2oWfF4eNsjzIGP4S1GjDpbMDaqfFm19KsGlDC6EEdwar8c/wB2TVS6LFRiJI9b0DI6NoK7iTmcmg2JG1GliXMKVD5z3FKl5QZWSlZEluDZjpcdBUUeSPGAyKCgNyN7+dFYVjy5Rc7d/KgpCeemvSuF0rDB4pMPPl8RQkMPIj+1WuIUCXmqQQLMG7qdP1rPL/y/Uf0rQwgf4IdP+XThI2yqZVk0VlHzHagYgZTkLHw3NvSp5j91Getm1+FAoxV1IJHj6UGLjcJLh0cH/iWBU2sTpr5XAqy4hhmASWE201+Pf+daG4kAInIAvp/+lonDsWw8uYk6dT6UiOwkcmQGWxJ/EOtWMcBdco0FB4X3U9KtcP7tXIVRxRGC5Tfqx6UpI5CpbUs3XsKIPuH1H609dqeJ032YwubjWHaRbZQz+pAJB+t63bvYVmOAgf4sNBpCf6VocSSsLFSQbbitefoqgxePiwqgyMMznKq9SaqufJiQ15AgB3A0tVLzpZOPuskjsoVrBmJA2o6LRmtWflarMqYhIw5Mqq9rqWUkH6/SgOGrKZ5J8VJzFBKxiMFQfX0qdtSAdR2pQaJEBoCTcD1qN9mfinBY5SM9/wAoFAzSqq553YIfdRCAWPX4U+bc+tVHHiRh4CDY3OtLqnIXEuM4TGw8lYCiowyPc5rdR/BRns/xqHCxGGSUqwIKhjoB2FYtSftB16/vTeIm00VtNtqznVl0Zr2nAcRhxSnIxBAG40PodjTOO8Rbh3DziEH41Uta+QHrb6V5/wCx0jmaxdrAC2u2tbvi4D8CxWYBvuWOuvauvju9cs7MqkPEMRjcpfEs0R2yPYGpMqADr5j+tZLhDsMfIgYhddAdK0WEJuup61nLbDswWGCG4cq3+lrVIcQZFAzq9txsaExJOdvWlJ7jeQFvlVTqwgeNGWTXT6VT4/FCJTFHdpT0B2HWjcVJI0cgZ2IyHQmsqzu6PnZmsptc3tS7+W5hzl3mY3/Nf/aP2pVT52/M3zpVhtaZH//Z"/>
          <p:cNvSpPr>
            <a:spLocks noChangeAspect="1" noChangeArrowheads="1"/>
          </p:cNvSpPr>
          <p:nvPr/>
        </p:nvSpPr>
        <p:spPr bwMode="auto">
          <a:xfrm>
            <a:off x="77788" y="-579438"/>
            <a:ext cx="19145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2058" name="AutoShape 10" descr="data:image/jpg;base64,/9j/4AAQSkZJRgABAQAAAQABAAD/2wBDAAkGBwgHBgkIBwgKCgkLDRYPDQwMDRsUFRAWIB0iIiAdHx8kKDQsJCYxJx8fLT0tMTU3Ojo6Iys/RD84QzQ5Ojf/2wBDAQoKCg0MDRoPDxo3JR8lNzc3Nzc3Nzc3Nzc3Nzc3Nzc3Nzc3Nzc3Nzc3Nzc3Nzc3Nzc3Nzc3Nzc3Nzc3Nzc3Nzf/wAARCACaAPEDASIAAhEBAxEB/8QAGwAAAQUBAQAAAAAAAAAAAAAABAACAwUGAQf/xABAEAACAQIEBAMFBwIEBAcAAAABAgMAEQQSITEFE0FRImFxBjKBkaEUI0JSsdHwweEVU2KSM0NUchYkJWOCorL/xAAZAQADAQEBAAAAAAAAAAAAAAAAAQIDBAX/xAAgEQEBAQEAAgIDAQEAAAAAAAAAARECEiEDMQQTQRQi/9oADAMBAAIRAxEAPwD0BZEqVSh00piBLXsKmTLbQCu+uN0IDsadyGO1SplO9hUniA0W4qLVBuQ9c5bjSiVkLNl0FPdMou0igd6NGAiG7H5Vzxdj8qnZkW15VF9r1zmL/mKafsBzm7GuXPY1OWB/GtNy5zYG/pRoQ5zTTJUrYdt9aYYGOgAPxFVoc5tLm00wyDdTTCpG+lGRKXn2rvPqERselcKt+VvlR6GiBPpS5/mKFKnzFN1FGQ/Yznmlz7UGb/mrl/8AVTyEM+01w4kdxQvLY2sw18xTXgYe8R8GFGQexRxK9TXPtUf5qB5S3IJ19a4yIBo4v608g1YDFRfmpwxUXkPhVWCljdl+ddkMWWwIB70eJauExUfXKfhXXxEJ7VQFHIJzNl70yzDdzr3NHhBq9M8V9CPnTHxMa7NVIWa1rk025/1D1p+A1bfaV7mlVPfzPzpUeI0UuLKjxGw89LU0+0OAguHxcdx0BvXmM/GcRiwBNKWA2UaVwYoMoyuqDt1ouDK9Oj9q8C/uvIbHqlqdL7YYOArlQuDv4rWryx8VNIAb2FradaiMrndqVkN6e3tzw/mE5J9OhINSH294YVIMeJBI2yi3615XmJtqflSMgvqTS8YWvSj7aYCRiskOIy9LFSR9aKw/tVwmQhY5Z4+4kjJ+oryxXY6gnXoNKMwpYLmVFJvY5raU8D0yf2kwMKhhMWH/ALetE4b2mwirnknCobatpXmmYuhzvqD+HW9FcNxseCxGfEwc6FxZ08u9tqP+f6Pb0r/xTwnJf7Wtr7FTrTX9pOEugZMcLHa0BNZbFQcIjRcbFHzgwvyTIBcHyIuPgapMTjYHcthuGpEOlyT+vWnPi4ovVj0vD8bwUkRlgmMijUn7Na3rc6fGnp7RYJhfLinsbHl4W4+YNeXYjikyxCJUjisLXSIK3pca0zAcYx2CH3M8mW98t9L97UX8eH+x67Bx/AN73PiFrgyYUi49amh49wmaURJIZHOwEZP6V5OPaLFtIZBIsbnVjGgUn1pycenQNaSzMfeUWPel/l3+l+7HswkwxsBCTftEf2pCTDE25JBPeM/tXkmH43xPFWjDsbHppb1rX8PwfFsThQ8shW3ujmm5+tZ9/j+P30ufLv8AGqmkhiAP2QtfqEH9arJOPQIGP+F4gqOpRRf071hfaLH8W4fO0Mk0sYPu2fRvOspjOJ4nEPeeZ3IFgL6Cr5/Glm2lflv8j1R/bbhUUhSbBujDoQt6Dn9vsCwPJ4aPIykC/wAga8rGIcv43OvWk0/MALdOl6r/AD8F+yvQn9t5M4IwuBhG1ljLH5n9qbB7axhi2NwWGxFhYBIMh8tSSK86aRm3NODAmzu1j+EC9P8AVwnyr0RvbPiU4RcHgMLDGTZUEXMP6irM8dM+GH3eBM4AuI9x8zp9a8ySYJECiuqjqGsTTImidCQ0in/VqKP18n5V6dDiXl99AN+osfS1D4vGmAXKKqne4rzfL4rpIht1DWpyIfxSgjsXqvGJa6TjkDT5Octh1zVM/EoWC2lVlJtcHb1rEvArNcqFv1BqIqI7jMbetVkLW6+3Yb/qI/8AdSrB/P50qBqrXCNradAezXBpZp4wC1yvcG4B9a48zSWJuSQcqjW5vv3pfZcbIS/Ke51uVAH1ri10YeuIa1hYedqekzFtWt5AU1cDiratHf8AKXF6njwMoF3kjVtyouTanOqnDea97BtKcFJ1YEa7kb1MkEa+JnDL3H96kT7LJIizMxiU2su9VpYijkUNlsWHWw0HrUyzEFWItc2tsKKHCmZ7YCUPE2x62PlROH4JA7g4mRi6aGMG2Y0wrVnDOwZkY2zDcm3apIGMiZjmQddDb5Vq+EwJhb8zDKt9766etWsmJwEmGaP7o20yhRvQGEi8LBi7WbY2F6LTECEeBWzBepufSjMXhcGJmOHlLG92BF8vl60C02HTE81Lub7HoPIUvs0uIiOJUsqhiti1lN8v7UBIjRLcbX18qscFxCYHwBELC/h602TCx4pzIzEA7jTftW/x9/yo65kN4VwjEcSbMpVI+rt19BV9H7K4YPeSWWRR0BC07hkgw+HWOI6DoKLbEMwAYmw6VXXV/iZIuuGtBhEjijihCJYDr8+9aM8UwuFwzzzyiOKNbsx2UVgxiGzbm/TSmcRmkxmBkgnY5Wtp2I1FYd/H5X20nWKv2x9sJOON9nwqmLBqb2YDNJ5trp6CskTrVhisFInukEdqAdCh8QAPreunmTnnIzt2m0rDelvTo0drhbWAubmjSMrnwqVYzJ7ilj1tsKkWBREzO3jvootU6DI3Kjw09Ii+pdQDstNKRRpdmLP0UGmh3ktlHhHQVKkhw7Ofu50a3nt8dqhdGQ2ZtR2IP6VYTs7RogBDW/MFH6aULEnMt4j/ANpANGhEJ2ZOWTmXz6U5WjLhGzeuany4RMl0ZA/XU1H9lewuhGu4J1o0kmSH/OP+3+9KmZW/J9P70qNCcYePDJePDQ6aaLY/OosQhKkg/DWw+tFwTxSjI+9tQ9VuKmcu8aJoGAyk2JHeuNvEcbzvIywo0wBIIVdB630FST4fEKQqzQRsB7obMQOuoGlFJJKYFjEgKhsvi1FvSpETDK2c2uB7+e2nTzFGgLh+Eu0QabEKcw0LKRf50YuEwsYLODK3/dpvvYfzyqIShdc91vlF2zWPzoObEyxS62b/AOW3w6UtDRYScoi8glVOwBFv3qrxWOnExYeBwdQ3bvVbHxh1crGthIfeto3n3p2HkilmBxEtwO9iaPMY06cTkaJedIuTX3ATf+oqHGYrDnBpzi8atqjIt9fnv61VLiosoWO7k9NwPpUzsWmDStDEBYMrbjzPelfkoyOKuGljZjjZi1x4WWxPqSaU3PaQyxMsjZdjHlJBvr/ehpAHxQDFACMwUagnsSNj19Kc2JWFyFOdib5gDfelO6MTRyOXaMROjG9ltckHrVxhVy4U3EigG13sLm2pqthmMTIMXmS48CuGBYeo699KM5X3OIVGYM62Ks+p8xr51rOywbFLluL7VMJqr3lKvlII0WwIsdr10SmumXWV9VYCau8/wnyqvEtSiWMxm4YONVINwfUUwgxBBPlQUqKdhRErXqFjVypBPF4veK+YpnLtGQJDr+ADU/vRTAGonTqOmtKhEhlEaqTkQnQAak+nWo2kYDIu36VO7tYiRBJm3JOp+P8ABULMDGyjIL9ZD+lRTMCi9n8R7dqMjliTKQFEn5e3n1oPlS5MxQhQfeOxphZRoxN/KptODMUyuoLODIdTY1EtglwSbaWU0LZipcE5L7mnqXygi4F76MBejTw5mdTqLUs6kXJvTWM19Xy9dWBpFixKtKgJ62paZcxKVLlr/wBSv/1pU/ICcTGGQujAOovfofI0LHGXOdwkc6nxMwuSLbUa5jAMjkmTpbc+VSw4JpYCw0a1iSP3rlxqGiRQhKkMvW419b0wtlYBQCpvl0vUMUi5mhlyo0T5ST8NfQ96IRVxLl4JEbJ4svNXMAeo/apvo5DrqWVWGQldco1I+VDtw+YWSJ48kq5SWIW1tf00o4YdpLJHZNAPHYjzGmp+dFNw+OSDPK5coNkXQjsBU/YxRy8IeFC6OkrjU5QdfjQ4jdyEDeEEdbX3rUYcSFBniygd9PgaDxXDJ3xAMKoqNvdtqVmfQxVxw5RmExSUnRVXp11on7I8s6q5YvbU5sunxq3wuBhiUmc5hewCod+lz1opcLhiefHGjM4VgzktYW7HW3l9KcgxQ8l0mMSlXW1jyxmJv0ubX06imycvDLyiAZdgEtcX6k9PQ6etWHEcMWDNhpWjkBLGMrZSOreVVeJEi51ktGfCxVNL7W38qfjoOErt987sCp0UADLYaeVF4aWV5RLN4EIOVgtiD5+X71VYiZYyiIkgVt8y6A0VFNyxoct/CRa96qQLFkZZgbMep1vmAG4/aps1wCNQaCw+NbnZiozAAX/r+9SpPnFipVluCLaHXcVv8XWeqy6gkNXC5HWnphZmj5iJdL7io2glDWdSl9r1ujHHa9Rk11rgkHpTQVJ1260aThptEJCJPdNQujKxBG1PQjZQaiMQO9T0gKCDiJgDkYqD0FDz4aY3bPfyIvVkBanDzpWaeqKRpgArxgAfk6nvTnRpEMgsR2G/y3FXLRo4syg1DLhY2XUXqbyfkp3a2h09b03OQOlu1t6LnwTC5RtOzaigpI5kvmjJ7FTUXmxWynfaPL6f3pUHnP8AlSfKlU5TyNTE2ECq0t5CRcG17UWcUFgJiIOmjam1ZpmhfGQnBFlha4dRbTTQ6/zSuzYibByBjLmgc2a49022tWOtMFouctCRZmNydwepoqIxwEtLyxGdPFZb+dqFTEF8M0iqdeoG5731/gqsxMsU+QjDGNy2XMSW+JUnQ+dR1TjRxTq0iCNbE6sgIYWtvfr5VdpNCioilUJ6Cw/SvPcVxbGCWJUYqoPi5LFTe9rn+dqsBxPGLGqfaZAo7m5I9aUNscQ0EV2LRBibkFgaEHFcOurM7EWuqJ19b1lWxEsrG8hPqa5FJITlJsO3a1UGk/xaBGyZp2jyZbDKD5km++31p8nG8OY2CGa1jbwjfz12rPs3SnhUYC4AJFFC1n4urxGFMGgUixLtow9BvQTSNOVzWuosMotYD+daYiqBlN79DToFKzhSbhgbmnCqNlk0WNev4jYUOmFyzWk5rve91YhQP61cCK1h0FSGFbC4A0q8JWpHMp8DI4YEWOlHx7EPlEii1g1DYeMRymUi/i0HYUdaFnD5RnB0N6MTa0vsyUeJVb3l1Ou9WHFMNFNCylRmK6G2xql4dKyyLlFlI6VoonWTRhpWspWM2OGoy8x9ClwfOqTGxcmYgbGvQJsJE8RCkC9ZXjeEKSA2ult6uVNilVmB0JFSkll1qCMgNY96kN9ddKpBlq7euHeuUwdeu0wGu3oB1I029ImgnCAdwK40KsNRpXb05TQaH7GvYUqJ0pUGx2BYRKxxBBeO1lBvmJ7edEvL9pkW7WibQj8Xy/tVTLBNDjG5LXRjnA1tqOh/m1EARLNzEMgtZmVjcjzHQ+fWvPldVi94OkEAZgpDa2jv3J0BH82qPiqBWRyAGtmJPXfX12p10iiQofC1ihHUHr50sQr4jKItZIUvrsb/AKU/4lnMMn/qbmRTlVMyE3I1ttV0RlGYjw9PKo+LwnDwLiYQwMYswH5ev9DUHCsU+KikM2uXsdh0vUX0qXVjHHdiBT5QtkdBuDf+fzauQsVdXzEggA/z0ruIKkJGb2RwxI9acorgBADJsRY1Ih18qZewy2sbmn62IA1qiSJdlsFJN+29GcNwzzYnIRlyqTam4eLwkWG97k1b+zqxjiTxTf8AEkjIQ321/tT5vsqj5LqxV0uF7U2VdrA2rTnAtnvlBobGcPYeJVvpqLVtiNZWaM5/dyimIr5jp4OpNXpwGImzeEZPSiBwhZVGZStxSwmfTiUkFkVjYHT0rT8K4tDioQ8bXJ0YGqPi3B2iS8QOlB8KR8PzVswvqD50psobaXiaR/jsO9UfE+JpLGVBvc71TYjEuAbsW1oQM+Xxm+tac32VTM92JoyKNWjudarlvR+GkyLa29aINeNF1zEUwhCKkxHitYb1DY0w5SptjvTgTQCvSGtcJpt7UA8jWurTA47XpwcdqAks3cUq5elTDKLHHPBkyvdBooa5NDYgwtPhwXUyDxBRt6b70dBIpismuxJW+h7VZfZ4MShLqjd2Glefjo1Dh5hjIUikDFYicrHQjTa9SvnifMoGUMM1tSf760HyZcNjYsPEzyJKL2b8HaryLlrGwkAF7tJfU/GnBrrpFLAGCjKR4lP6/wBKzLcOPCMbzIXf7PJsAdBfoa0WEMbMuRvu2LAa/Q0sdh1aFlYEggkeVFmwtxTIxZQb6k3IFTFTICCTdhbUVDh3iXEvHoAUUnXqe3lvVhGkaFWG52vUfS0UKlnYMPFvaiWiCxlibnKQ1qiUBMY+cjKxvodtBf6g1JHIAjRql/8AUelPSSnE2Qa6ZQS1tPrRXC3k/wAWwjRKWIlF+ht1+lARSEnKiByN2Y3t86tvZZwvG0LSEnI6rm722p8/Yv030bd7VJYEa0OppxkA0rpZJURUGgFj5VHJGrXpc4WpjOCLg0GFxIVkytaqTE4f73waC+tF8TxXIbe5PSgocRznsDQFNxLAuHORSubpTcNgnAs40861qLGwuyg+tD4hEucqiiQqojhgNlBNKOMC/htrrVjysrFyNOlcdVIuBYmr1ACeAuQEJuOgqOHCyhrMpq3wi3YArp3q2hgjuCbH4UzxQJwyRScyZlt1obEYFk1Qadq2ixxn8IofFYVHSyjUU9GMQ8MigkrahyfOtXiMDpr+lVGJwCgkqtMlTe1OD0pYXRiLVEQRvQSbmGlUOtKgM/gpZ5SYoG5YsBnGpHperGHEoSP/ADalvxMSAT8LW6GqTCqojkijawy7E2p2BTDvIvOeEMhOQGRTevP101YT4ud5JVIChkzRODqevw2p2Hxs8hUSHMQLZwdx2NESNDMoTRiR4HHQjaq3IImZRuo0Hl/BVEs8PioY5mRnOVW0W+uwv+9W6yq8d3uVK3B7islImZxOg8R963Q0bw3HDDHKXtHuUY6b9KJRgDjEU4mkMZP3bl1db+NSdPkf1qy4YZpFjUMSyDUnYHt51PJHhmDpGLxSaqQw3I1FqFSZgDGpsq9BaxqaqDMTKCYsrZ2L5SxNtdakMWQAO4AIva+5vrVdo4Cxp4MwNyevkOtWUFzJcksTe7N1vQKKh0ReXFYdzr8a67nDOk0bDmI2dW2sR3pksrIpEYEjnRUXpUccEmQzY23NI0jDaXpwnpPD8SmNwcWJjHhkW++x6/WpJFuNKx/sXxUriDgJbCNyWi8mtqPjb51tCdK6ebsZ2YFysdDtQ2InMCk2JA6Ci5D2oTEsrRsD22pky3EcbLPiACLW2qfAhkIIveuLhgZWLjrprRMTBPd6VJrFCyqL/HWhnxkXNaMOpZTYqNxpsaDxmIkQm9lj30bU/wA+lutDqiw554UYSsOuzX1qb3h4NaYu1ri3YVNFA7W00qr4ZNLimP2iN4yHtmK5fh5+taTBspRbWIOxFXx3Ok2YUOGIUaUVGhGljU6m1Pz22q044EsKaWtXTJ2oWfF4eNsjzIGP4S1GjDpbMDaqfFm19KsGlDC6EEdwar8c/wB2TVS6LFRiJI9b0DI6NoK7iTmcmg2JG1GliXMKVD5z3FKl5QZWSlZEluDZjpcdBUUeSPGAyKCgNyN7+dFYVjy5Rc7d/KgpCeemvSuF0rDB4pMPPl8RQkMPIj+1WuIUCXmqQQLMG7qdP1rPL/y/Uf0rQwgf4IdP+XThI2yqZVk0VlHzHagYgZTkLHw3NvSp5j91Getm1+FAoxV1IJHj6UGLjcJLh0cH/iWBU2sTpr5XAqy4hhmASWE201+Pf+daG4kAInIAvp/+lonDsWw8uYk6dT6UiOwkcmQGWxJ/EOtWMcBdco0FB4X3U9KtcP7tXIVRxRGC5Tfqx6UpI5CpbUs3XsKIPuH1H609dqeJ032YwubjWHaRbZQz+pAJB+t63bvYVmOAgf4sNBpCf6VocSSsLFSQbbitefoqgxePiwqgyMMznKq9SaqufJiQ15AgB3A0tVLzpZOPuskjsoVrBmJA2o6LRmtWflarMqYhIw5Mqq9rqWUkH6/SgOGrKZ5J8VJzFBKxiMFQfX0qdtSAdR2pQaJEBoCTcD1qN9mfinBY5SM9/wAoFAzSqq553YIfdRCAWPX4U+bc+tVHHiRh4CDY3OtLqnIXEuM4TGw8lYCiowyPc5rdR/BRns/xqHCxGGSUqwIKhjoB2FYtSftB16/vTeIm00VtNtqznVl0Zr2nAcRhxSnIxBAG40PodjTOO8Rbh3DziEH41Uta+QHrb6V5/wCx0jmaxdrAC2u2tbvi4D8CxWYBvuWOuvauvju9cs7MqkPEMRjcpfEs0R2yPYGpMqADr5j+tZLhDsMfIgYhddAdK0WEJuup61nLbDswWGCG4cq3+lrVIcQZFAzq9txsaExJOdvWlJ7jeQFvlVTqwgeNGWTXT6VT4/FCJTFHdpT0B2HWjcVJI0cgZ2IyHQmsqzu6PnZmsptc3tS7+W5hzl3mY3/Nf/aP2pVT52/M3zpVhtaZH//Z"/>
          <p:cNvSpPr>
            <a:spLocks noChangeAspect="1" noChangeArrowheads="1"/>
          </p:cNvSpPr>
          <p:nvPr/>
        </p:nvSpPr>
        <p:spPr bwMode="auto">
          <a:xfrm>
            <a:off x="77788" y="-579438"/>
            <a:ext cx="19145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2060" name="AutoShape 12" descr="data:image/jpg;base64,/9j/4AAQSkZJRgABAQAAAQABAAD/2wBDAAkGBwgHBgkIBwgKCgkLDRYPDQwMDRsUFRAWIB0iIiAdHx8kKDQsJCYxJx8fLT0tMTU3Ojo6Iys/RD84QzQ5Ojf/2wBDAQoKCg0MDRoPDxo3JR8lNzc3Nzc3Nzc3Nzc3Nzc3Nzc3Nzc3Nzc3Nzc3Nzc3Nzc3Nzc3Nzc3Nzc3Nzc3Nzc3Nzf/wAARCACdAOwDASIAAhEBAxEB/8QAGwAAAgMBAQEAAAAAAAAAAAAAAwQCBQYBAAf/xAA7EAACAQIEBAMFBwQCAQUAAAABAgMEEQASITEFE0FRImFxBjKBkaEUI0KxwdHwFVLh8SQzYhZDU3KC/8QAGQEAAwEBAQAAAAAAAAAAAAAAAQIDAAQF/8QAJREAAgICAgICAgMBAAAAAAAAAAECEQMhEjEEQRNRFCIFYXGB/9oADAMBAAIRAxEAPwDcDMRoD64aokZgA5Cm+gO+Kvg3tHwziB5aFqec7RT2W/odj874tahpDIvKIUj6Ye9GWyyyhLd++ISyIur72wtFUMVs58Qx5ruQbgYFMxKEpNfS3bBL8vpbAkOVtCMELoxszC/bGpmtHub3xwyqRpiRgzbXx5qTTe2MYHnv1xBmOwwc0yRKGLXvpjhyC1he/lg2YXAI6Yi1ydBhqwI2xEZVJuBtjWYQJN9jjrk6W3wzIUOothdrE4rHYjYE5jvqMcINtsMFCFzKLrjmjbjFFJCVZKF1QC++CvUqRoMLEDpj1sLwTdh5NaIMLnTHMuChT2OPWxRMVgsuCQxGR7XtiWQnocGgIRr21wspOtBUR6lp44R4RqdzhgJ54WikJF20wcSXGhxyytssqOM9t8BMup1GIyszHw648kRIu4sPPGCUNZwSgNKy1srpSiUOUViFNibZtyTrqSemPm/tZwWj4NWQRTVAV5W5fKifPI0Nj48q2vexOu5Py+j+2tVTU/D2guRVcolJBLkEINvEfXp6HHxKs4hUTQQo1VmYMS07++NgCX32/U9ccs5R5UZinGgWeGEt91SxK0Sk3BVmJGo3J0JJOuAw/aJszJG0i30KoSNgemGawhI3mDNqIAm1iqgg3Fuh66dfPBI3pZwTPQkspygCYrZeg2N7DrhJSaWjVZrgI3DjKpIALKQCdR/N8WvBvaCbgztFMJqujsAEzXaE91v0Pa/TTrjNsBLGgWoYIbKyXHgHztqMM5EhRpYZ1mEjFVY+HWw/z8jjv+PjtMlf0fR6DjfDuJFRRVkbSMLiJrq/yP6Ys0DMbdemPjlT91MkyyIHUXHS9t7/ABG+Nh7G+08tZVChrZs5ZSY3f3sw1sT10vrviqVoXls2RGu5+WJxxZ3Fn1/LA55OQRzWyljYAjUnsMehmBIZ9PLAb0MtlqjFBbNfHnnGxxV1NfFCju72VRqcERXcI4IKOuZSDcMO4PbbEq9lA8s2bQa4HzCFtbHspUAsAL7WOIMe2CgHhK5NsQe5J1x0AkbY7kY/hOHVCuweXElUbk2GO37jHSMO3rQlHgVUWJ0xDW5y7YkYwRiQA7YVUMwdid8SSJn0WxPriYXticdgdQMFy0BKzr5iOWwHlbA+Uym7LpiS3BuC2F566KCblO7GTYompHr2wibQ7SGxItiuXbf+fP5YixhhJaRgvqQMZKpkkPF5K6gM0MzLy5+UvNJUCwIWxuRYeEWBt8xx1tZxS0cdXRTMRYzw3y99B066b6Yn8m6H46NDV8XhpI2eSRcpNltikT2qId80TNHfQJucR4hw2qmQGcZ4oly5ktt301vfHaWhoDECYBIW1vc7dh++HU4JbFcZWXtJ7S8NeOyQ1LNfT7nMPja9sUld7VcTnmkSm5SwKdTFGQSvmTqPoccD0iySQKio6eIxZ1BVb6E2Ox366dsUHEeJVPEHjiRESniXIuQEmwPVvidsTlnxw7G4OXsV9oqysq1mmliCTOq5JXkF1K2ta51sLHbrfXGA4hLmldSLANdje17b6fHG44s7w07ytyZUdAMrOczeQtr52v12xk+H1S03FM0UCz1b6QpJlKQm411IAIF9em/njgTUptjTW0gUDRreJ4kPNHLAdSQN7EbHqvy88TWkisFaCSYqACyx3A621ItodsaMcApXEtRNI7lSEdkKNcWI8AJJOYg69BrqTojLxCgjYRrToMqgFTVhAp7C2/me98Jyt6GWP7GKp0P/AFw2XKAWB0J+GFkd4yoy3UG4RhcX2/XFhLE3iZSQpOoH8+O3XCFRLyyUYAyDY6i+PWxyvo45IkmU8uxLE/8AajLrvfTvvhiSkZGDofFfMMuwG4I6YRQSHS9gRe56/tthnh/EisywzEGNr2Y9DisuS3ES03suKD2hqo2HPmDMoy3lF9PU7fDF6faB5Mgy5bDxa3+OMpWUisZJWLDMS9rDT9xhaKskgKxMQ6ILa726ajAiue4h5NG2r637TT8v3S58Qvv2tizpPafJRR0j8qNFGRcwK5AfICx7dNz8cZRVsVQTlBVgNb4cYxsFLknXpucU4wkqGU2bWPjVAyJ97IfD94VAbLYkbddBfQ/DD3PgcxtS1Ec0EgvmB1XtcdL4+eXjvchlAA0U4lAZEk5tP+HUra9/I4DwJdB52fSCGXwqLnHhJMNCm2M7wv2oiVVhq1IIuAzam3Tpr274u/61w5FBeaxYXFkJ/LEpKntDoYbOx1QY4Y26fXAxxjhrJn56KOpbQD42xYIcyhlUFSLgg6EYHJINMSCSDqMcZJLj9MP2PSK57WxW8V4tDRZo0VXqBsgOinzP6b4ymgUTs17sCBj0jLCD9pdYQu5fQfPGap66akzT55DJubEak98JV9VX8XUmpkBhX3Yy+VdO3U+umNuzPoseKe0aluRwrNK1/FMNBbsvW/n8r74Wp3Ds6PmuQSIhcgHuT1PXCccH2eESGKLIRrYG/kd+un+sLSTSpDK0WYyLGzRL3NtP4cGf9AWux+fPQq7RzxoEcBuYFuR+I6+V/PCvD6qmqpAKKqp2RU1ZGtkOw6dR2/bFG3tRwibhcNPxGeaOsSyzxGN0PMtqLAbG1hf/ADipbjXD3nb7AkzQlrqSc7gaHUHW+pGPMyZMibcYl9Ub6pr42CrVyOYNbDOFvbucZzilbUy8QX7FEsUSgqoaUG4vqbWFtr331OpxTLXTLSScQqaeWOmAKx8wAF2GugNhYb7ddLanFTxH2kDQVNNS3UsoIOXLnJ969j22HTEJZM+R8UqAzVVzzMxlmd30tKxcDa1wSbjU27/S2KwzVUc6pUIqU7EmNmZjl627/TrjP0KNUUsMn9REcijRJHChGzEHT/62N/M+uLxargE8rUEkk9WxAZZFXJ4gu4La2sNvXviLwyi6e/8Ag0UjkVLVcVjKU0kCqJSOaQEjOliAx1Y3N/l30PwvhtFBw/nCloZJ72WaaoYgj+5UVCdr63Pp0xZpURRx0tJw5mtGgzMI7sikG4FvwgDW51J7KRhWOCFKjlvXVKpJdpi0avmRRna1xcG2mh8uxw0VJyr0V4pbEoK+qqq9lQPyhmAiVchY62Nri1iw3ub9r4sf6m1lDS0mYCxzRBT8v164WroDHDLW0MSyQL9w1pAhkI8T6X633uLgX30x5adaiNJJpYInK6ioYBj8gdOg8hi7hGjK7Bf1NZpiUVgABYk+IHqSR/PXEZWjkBuSW0OqXt59x8MVauyOpOjqb3thlahuc0q5QzDa2l8ex8ST0edyvsOEzC11v1Cthd0RAbggk74jLzYXzOuW+ugvfB46kt4SdBp4tQcOrQrJU9ZLTRvkfOltA2w/3hqeKINFawMg91+/6dcVksbkkqxIvqB09MM0c9isdWSYwuVWvbL/AD/GNKKS5ICf2E5ViZKVmfJqbaMn88sMUvEpYnHOvIo8tRgtRTKFD05cSjQEG9z3OF2pWeNpApRrXYNsf2xoZIvs1M0NByKwZomvYeJdiPhvgstVHA6okaShf/cOhxlEaallV1LRv0IxdUtStREcy2kB113+GK6l30blSHZqpJTd4EJOpGa/1xMOAoMT6W91wQR6HChNhYLYW3zY8lyLtcL3thuKBzY8jU4a7IYn/vLb/wA88W/B66roomjppy0YOiNZlX4dPhjPCf8AC6eEmwvpfHklZPFCxHew0xKWKx1kpmkqfaevytHLKkZAsREtie2uKOd6+tV2WMoijMQp3+uApVNcZrv1Fxtg7cQnRA0AAQA5l6nTTAjir0M52IF5lRfGVHS2mGaPiM8cwRSH8NrsPn88DA5zkGwJO5NgMdiVobyIBnFyM2oN/wBOvni0owraJpu9FtNWxTEqYWUWuIgDcsfxH8vge+K6rqWgcJkUSHW9r5RgsaBeXLlMjAE21uT64TEU00js6l2J1I6a64jGEbspJtoruOUkfG6QRyxgVCn7uUKAw/8AEnUkH6Y+d1tHLR1TQSxmORT4lP4e30N8fXzw8oQqBCO472v8RjOe1PAKirZJ6WnObLaQgC5UbXH4h9R54jnjF7iNjbTpmAM06WQSyILgjW4BGx8iMBaLqTv16HFgtA3Ldi6s6m3LJ8Q+uFguUFWj23Glh645F/RZnIo7qLgMDt4bm/7YZSV6CQTRNmYNoJItNDsQT5DvtgdMwMYiZWVmcEHXw/vfTthhYXlUrYuxN26637a9bYLrpmLel9oaqOHmTRrZkYc1VtvoQRtf/Bx1vamnMEkRphGkuUeC5Cgf/rXcm1vyGK+hNOqNHKwYu6i51AGoYbjv2PXClVw2WQyyUkQZUsSYxZSOpIPpe/nthHjh7G5MtOKe00LGnlookLwyG4kUWdQNCwG58yT+eA/+oHqwJK+AzyBQqszk2UDQDyxm3jZXtJGwt3GIkp/ewwfij6NzZsnzo7CUDQ2JBuPn8cQIOYZTqdhh6nzNGyMCVlbmZJFNgbdCNB5fAYBUUkkDHmJYNqA3THo81ZxOJxZWuoD+EaWJwSSJgQVUZG1GU4HEuYEAXHQb2wQhECkAAA6stx9MNyNRKGRCyq7Ll65jbE54WuchuhvawuCMDqIswzrbKddQb4nSTyQKVLZk7HW2A/tAGqCqTlvHIp5i+5qRc+ve2xw39uiOYSq8Ug8JJBI+I+eE2SOoJMWpOvh39bYgJGBOgkvqbi5O2IuKbsbkyzaEyR5osnLNv828jgEULwNnjbKbaKdbehwpDO8LF4lZYyblQbA/ti0iqFqEuqFhbcEaYzco9bMqY5SVkE0IR4LTruBoD64PG8cpAMRV110xWJIjoH2F7A6i+HeHnmz5XYKmX3nNthr+VvPDRyfYXEaq6dbKiskraklDe3S1u+BSxvEBmsGOy4Mr5W8BC+YG3ngwdXcmXIAdtDbDrI0CkxenpjLFfQi1u17euImCISASSkACxHp/rB3yyXYMoBubBtLeYxzlDlu7sQq9gTc/LTA5yuzUeFNDJmeSQouyM+lxgr0yImUtYBQQTpm2tv2viXDKIVL/AGioCtGnuZjtb+bYNVS86czNpYhVQi9rYR5H0UjHQOKGRYs2yyN4i1tANzbrhxxEo5agRx5ifu7ePca/w4YpJnhj5Kqqra977jz+YwqwMkuZLRrCbXZbaDv9PliXLZRJJFdPJLFVMRG4TUAAdNjY/DB6yR0jQOgBYlTZgfdU2w1JxHWPPlNtVW1rX0GuK+aRpXLBQh/8Ttr0viiEboynthwmRweIUtOrh3DyKD4h3aw3HXyO2M9JTiudpYVz5bko9gR5C380G+PoxQ5ctwR1B6D1xhOLcNl4JXrNACKZyFBvmDeVu47dbHzAhkhW0NCVlRNTxt/1UU8cym9977dRiwoZ4apVRo1NYDZVFPcqBrqev4hfp+VnS1ZjiZJJaWUE2ZJ15bkWAsMtx/vCXF5Cin7PSJAm0i83mKR5EaW+fQ452nIpQKSp4fC7R1FLPe5ZHOXVb9Qy7aa2OnwwV+IUWZAIwKd75nhIMltLAqQCdu/n1tiubh5np4a2VjDBlBV5EtmF/wAI2YixN9L33va/AlGKd+Q9RPKyeBkZVXXcAWLbWw3FPsxXcRljklflMShF1DWB+WFLRtqGUX6E4dlEE0kiMjq6nMwvYnyA74hJw2zeBJbHWx3H0w+kgG4n+yOwRFZVUCwk30A0v16YQFgzA535fhIvqMWwizo0LpHnvY2tZSO9+v8APLFXCirLIdcqEeN9bA7C/n+ww+JumyDRGOJWBNyulyDrgaxlvEt/lhoPT3dyVPYLoT5+uPSqEHhfU2NgLaX7fHFlNgaBxy8sBXBZegB0+uJOuYl1sQRf0wJZGuyut1tsN/3GIByjhi10I8QA2xaKb2I2SGZSCpIt54airDf7xRJ3INj/AJwIoSmcE5d/dIwE+QuO+M0mDaLqmaF1vEddPCCAcDmpoy14maNidRfFXG5Rw6kqRsb2xZU9ersBOoRhpcC4PpiUoSjtBTTJfaWU8uYFJAbhlY+IevTD8UkXKCIpAUWGa+v74A1GszNJzMwI9xRa3r53wJIpYpEaJiLaWIvgJRkg7RcUkiowVlOQta+fRfPt2wzUR8mTLvm92wN/litRnzZZVFrW36YfjqOYMspLKdidwf1+GJ3KLux0k9MkoBUWv03wSJJpXWKG2Zj1HXEYFR1ADFmbUkEXB6+o8vLB1Z4CArXUn3wLXN9r4osiloDi47G5J1go2Sna7Bcuo943sCB0A1wKljmljvIQAB4HykBj28/XAweYWZtSSSSdb4I05WPlsgdB+EiwPx3wXB+jLIvZ5ilPC4EjZifCVIN/IE9dcJzyyTCxfKg6BiAPPX599sSnZpQScxtooLXC/C364VaNydRgxxglkTJ3JJsSfO2CBtLC9++AZcmlyfMHBsjLGGFrsdAviJwXoC2QkVyRcluwHfyx7idHHxDhMtPM2UyKR7oNre7b0Ovy9cTmkMS5SAHGp7+mASVEuokU5b7NprhG7HWjA1fD6mCd42kXnxqDmAvnS2lgfXY97YBVyJHTRQyKk+VQFYsVO2mu9x/PK99pOHFX+3pKSjn7yPNY3t0I72It5fAJ+z9NS8T4hHFXVcSRGJiLvlIbZQLsCSCb2v0645Z/qy8P2RUTcUqoKNYUSZIc3ijmAYXtbQ200FtsCeoeonieKJrgXyiy7diLdPj642/HOBOtCiNxSLlRSkI9SgIZTck5rA+dhe9hubYxMjfZJpGiqEkBOVCiEC2gB8Wov2wISUlaGaE6jM80rPmV73OYdO1t/wDWPQqHjBJY+jYeXh0tXKzpAZDexKsBc/3En/GF5YpYW5cghiZdCt+xt0Plh7QtGrIkeBxFFnAJRXFtNdj6dMBp6aRWMbZ8ha+Yn3juPyOG1eROY/hN/wAVhrrv5/4wGWrqGVQcisR4hk97qDbthYZt6JNC1VTy0zMkiDwEBcoFi2+vmLj54K0xanSAnwrdgPMnvhqCOKrjGeVhIx8QYXUnuMQaiESDO6ZQbZtSvffp9MWjmj0xKATK0pARoxoL9x6nAxCQCbCU7kjUD+HDLUkoYACNr62DeLHUd4WHMUlT7u/5bfPFPl+gOICnUpL4VvY+6dAfXDkVG1eJpKVo80d/uTJ4zubDSzfTtjkiU8rhQDHIbAdif064kWamjBVGR1bOJVNv9Y3yAUUKzU8kTeK7AbsOhvax88cUKTqSP0xZ0XFmFW1TPkMsp++sthL5ns3ntpr3weroKbiEwkoJkjkYZnjkBVgOpA2PwPwxRZK7M4fQtS1IWySAg/hfofXFgIpzFzL8wNswXQ+Wh1xSVtJU0BCToMp/EpDAY7S18sLHl+ND0OBKMZbiBNrsvknRB97ToQdfFqO+gt274YD07mLliOMq2xB8QO2vz1xX01XT1P8A3hkvuVXPceWHv+Azl6aCoQk31cWPwscR4NuqY6aXscjhp6m7JKqSKQNAWv8AC1v5tiMkhizwo6y7eKMg3B20+tsTSWMg5obkkH3rbD0xySeOygISAuXc/nvgRx5L6D8kaPRTK/gDAuNCuxB9MdlDAZtwdgMKHllgwQKyiykXvb164aiagFFKaurZKi9oI7EhjYdvXHaotL9jndN6JK5sdMQLa4EkqW31xwuL74FCsmxGBtY77eQxxj549fTBYlnjKwfNdWNrWkUH+b4MaoThYp0hVP7yjG1zvYYAb9CMDkYKPEc3kMJKEWOpyXsD7ScqClSlSWBoqhrmXNcXWxtrqp3Iv52OMdWcKDxyMUURBr81iQQP1641fF1VuFuZUKIxCo1wGzb+EdSLHHjwdIPsU/EpxX0Dxl4khN81h+K9tBre19tdNccGaoy7O/Dco9Hz+Q8Vo6NVd6uOhmHhN2yWOth010wnI5jmDP4w6jMSDc66641PtHx2u4zIt5CKKIH7PCnuKBYmw2v38remKeN1kSKSVhIupeMghgAFuB0tY6Hrppca6DtFGDl4gJH8K8uJkVSsYsNB6331wB3iLH7mM23K3tfBIlopnUqs1MD4RmbOt9e422HzwOWhrM5yZHXo218G1YptBoQIiCEUKyKBqdNvP/PpiLvC0xiZ8p1Hrtrm+eAJTSxzK8kgdlYWVDcWG373GCwAMVDM8ajwqb66bkG1t7jHn1TuxSRVQqcv70scx62A66fDBXZ0kyI6iwL2FjpfW4+eE4EjA/484DWzEuNd76X/AJpg8cnJMhU7aKQSL+HU6ab2N8azHRNUpLeSNZUcak201+mOiqSRCcjDytn8PlbHJKpBOIwpzECxbUHT8Wv598ThZHa+URINQMlg1xoNvifLFFNrYKFuVIWOaNypFzY3/m2LKn5pp8klULAXSN75Rptmuf59FhTgCNRlbKpHMd7a6XOnXf5YkiMXWxcEroDY3G41w78jkqYOIeq4ciK0r5wG3aO1trnHIKOSMLJS1CuGIKAmxG1+unphdmLrlilKEtrfUa4XKTgIWV8ibfeDKp36nTbbtiuOTkuxWqLlqp2pjDUwRzI2h5q3dGt+FgRbXyse2Kx4A8mXl5iT4FI8V/PDtItQk4WpF0yWKoc9xe9tBlHzwy1Es7fdwyolxYgBSD11udD9MdEOV0gOn2R4VQyQK4kmjkQWIUHMyd7nFmiADQW88V9Lwh4qhZjIVUMDlVtW33PbXoMWYDg3AFu2O6N1tHPJr0dPu6E/AYC+a+5+WGc5A6YE7OdiMMibkQVfDc648TGIzzMtlN9enniBVzvIowahlp6So51SY3ZVOUSOQt+5tqdL6Y03SNFXIlURTUrhJ43RioYBha4IuDrhdiSe49cRquIjic5lRi0IAVTmJBPlfX+eWAG490kYWKbVsaaSdIPtvbEeYowsWbqxxIOv4gcFoVRGMysd9cTXQXuBbAY3QkKiMzHawuTgqLO/EEopeXSo6Fs8jAuxAvZV2GhuQxB8tQcc+XIscb9lYY3J6FeKJLX0EXgjkhgkYCTOLiy6qO/YfIYERw0wf0eqejkaNwvMJtKhcglhmDC5FtVtsO2PRmDh9S7UxWdARdhldX7ki4DDS2nw6YqeJPN/W6ReQ8VRywTI5HMe1tPXTtffTpjxFklObs9GKUIpFhJwbhNPwd0jXNOjEsGBCzC/hFs2wGx6jNvjDVURoKsoyK0MwzRoxsQDrcEbfDe3bG04pWSzUglSMTOiZnANztqRbsbDT54pnmpZKdqo2kdb80ZrhlJtuQSToN9t/PDYcs0+T9gkZ6kEZqArBmvurNYX337X64YnqJWkJmVi53ypf8hgHEIXheKdVdOavMRzaza62t/BgYkfKALi3QNl+Y747e9ipmmqWljqckKhubbVDa3cfUf7x1JyXRZJ4+YAFNxbKOtvp269sQSppBUuRDHnyKLruw0Pba9z+d8TpaDNXwzzlyIobuxO7k2AHQ2H5X64400lsQPUqYbyGoEYkYC9r7Dufj/jBkkibmAuiooyoBe/lb49sKVgizySQSyxy6EqN7EdT06H447DGIqdxJGJmaRLAxkGw3J1PzHbC/q1YRiWKOSYM6pcvlBBykgDrbQi/pf4YgYUSTLE3iGlm90Gx10OnpticrRLNL92maPYkA9tfr/jXHlSNWPLQIVsCosMt9b/AKYXdGCkR5Qhc5dMrk7m9z+p7a46krs0pDBgoXLbTcG+vyxBJFHjUoSFF7gnTexN9rX/AJbHktIjOzLHGTlzBiLWOtjpvffCUYJMiAG75bjNZrAdOvlbTEgwRhHGCFCgqwF76afH4Y6qo4J5rFUsLbhrXNreuOZbPzImEmZBs1yR29MBSZmh+l4rJHmE9OMinQg2IX00/LFpBVxVQH2c5mJvlA1+WM0pnkOWJzmYEZX93cb4mSiNdDlbMALXXv8AXHZj8ycNPaJyxRkaQl7X1A1OpA/3iSrJa4F/iMV3D4aeumIhIgqZF0LSXjJBub3Fxc/LDVbwOnpJ4n4lxFEqGcsI1BARRqRqNf1tpvi8fPlLpIX8eIxynIvpqL2uMBYXvtpv4h++K2OWGSpMEVUUYvfmfhGw1B0A8/TBKs8RdeS1HIqtEb5dCxI3322064V/yGS1UQ/joe+yzEA8ljfXQE/kMDlo1kjZZ4HvcWDL4fO9xgVFxWWCHkSRl5IVOYCSxUAjceV9/Tzwy/HZCi/ZIZHlK3aMsbLpqdD69R+mJv8Ak/ITa4a/0P40PYt9l5CgIiqg0HQfP6Y4YyCc4ZRa4JFhbHOKe0P2tY1gEkJjGZgxDsdDuLbA3/XBYjxGqoYoaqcRwMnvOxCuo6gi+w1t2Hxx1w86co2ogXjxbqxYSwXmFyXh99e21vzGPcPE3EQzQRRKi2zPIxyqe2guflh2ShqKpUpIZY6mGEgswmVFLncuLFsw1HS1tMSoUHD62WP7bFEQzNPEULIhOUggnU6EKNd8c3leT5HG4OmNHBGLohUzfZ6Zm4dSNzspSSEnNJvY389dhpppuDiqr61ZeDLUUFKsUZXkzxKAOWxFwR0J8JHYhtMMe0sVTQcYo6ylmlvIczctcxViQBYA2IK2HmAdtMT47w+afh/9UoxGHVQayKPVJE1OdSfMdr7X1zXkpN05vbOqklSEF4hBV8JE6sI54rFlADA9ARr6a9Ox3wj7TQzxRRy8RpaeeWWI8qrLk5k94EgWswLAH06jEaGsPDKxaimCyUczXliYWANwbjzPa9jsfLSV9PT8R4HBFUIVzxvLRVCvccwgnlny+RuLYWUVCdo1KS2Ytq6pjyc6yI8WSQhRkVf7gvS3cfS+JcMpqlx91TM0MkJIbxZFj1GZrHKfxaa7WGtsDaqho6eNJoiEksv3eqnsw7HuMcgqeJUVPPHTufssxzPA5sjEdfX/ADjocU40hBiT2bSfiUUkweLhebRi+UOuW9l876bddba2eqeB8KjkyRpAVUWuzLc/XDMZ4VxhUYVc8dSUy8qa149L6gfnsb/EUdRSrDKYykmZSQbC4vfoccOX5G1cqLQUfo5FQchGr3k5sxXOt7jlj566HbfDNLFVRU0zztmMtmEZvdT5/DribkNFFMwuwKAdNyP3xyP72GWVhdo42y31tYn87DFHNyWzlGqZGFxO4dggLEak/wCh/O8LRIqxc0mU33FyO/6/A4jEjOJjnKgx5SB5AH9fpiEcvJm5QF1YspudzcG/1wjRvRCeJ3Lq0ax5r673ub6aX/CPLTHYIAsSc4pNnW4LXvlzE6gXGwwxCcsFM1zy5QGCCwtcnrbXfHHMdNEvJjsAG3Nzfv8AU43N9GJiNHRzEAoLFd7C2mo1/LTQYi2WSNI0u+UnOB+R7a/rgKgx0fMjIUxy223J6/XDKwcqCWRmLnMGtqO/Y69PlgXV7MRitEY85bKRdVP91r/EnT/eJgksSmTOgVRfTxWFxp11A8sEnGSNuuZQTf0GmKt3UxPNCnLtUbZi3QH9PzxopS2Yslke5UITy2IBva/bYYmWN415hG5yHW+g029cBapYOIyMwZBcknXRj+mCct2aO0hCqozDvf49AfPbCtGCFMoEaG1gDoSA2uv7fXB+L8RSt4fQx1Gcz02aPmq1rre6i3lrviv5/uAoMsjMDY288O01Qqs0vKRswXmRuAUcX2It9cZPgwmm9lvZ3hktKlbLE8hY3RS5ZTvqbb/L54tPaMyyU4WignkkiWxqEkUZFIJAbq19xYHY98Uy1UK07VqUwAW0ix59BbLYXHr9MXFdVf0z2epuIwwxtJVSxtOJBnzkqbm7XsdAL4rFuON8ylJLRSQU8sdHO8itO1QrFc0XgzW6gnT6fnhnhlHRvE8ZhhjkYkqzRSWJ6DQm3Q/E4ueESp7QcGniqoUjKSMgMYAA2sQLWB8Wvf44ysYESSTMBIVYoVOxINs3+Mc+TO8VUlTFYjHSw1VLJFUGKKruRmiJY2AaygKSNTodBa43wxwfjNdw8/ZWu9KQoK5lPhHYHS+3TBoKtalAjRkMcxzZr7G21sHSkNbFUQmZo+TTs3hGjAECxHxxTH5PKXF6Mo/RGfiVbLPVNPEIzUFVSJs1o7KAGsLC1tL9yOl8C4fwyeOKWbiSDKwBtfOVG5v20/PbriVPFCvFglVCs4kEchFgovkuD1PXv29MN8TrWfiMNMrTBGqUQ5pA1g+XbS4379MVn0MvsoONcTjj5DqgqKDRJbixUr7pJHQbd9Btiz4D9no6wfbHmjglP3jxzPGIx/cSpHh3zC9gTm2OKimmllm4g9by6gIGTIVIBuCT17AjXvfpi64akckNXTTKZFpMy3J1cKdPQ2697nrbAUqjxfopHZlaylhgq56dUIgjmZDGeljbXX4a/wCcH4TxOnphLwriQzcPme8pTeE//Io8tLjHeNwpT8TrEhuojkZQAdLAm2ETBmjV85E2ewk67gfri8alGmI+wnFaI8NaekcK0RY8sMRex91lbYg7jbFZR1JKNHVARyRtleMZgUXoQCdQdLfDyxsoY5PtEtEk7lYoCiPKA5UAFjbTqQfS/lrXCjhE8tPKiyJGzRLplsMxYkW93RgLD+0Y0Z8UBxZQ00TUFdDXLkqAmgR2uSpFiDbUaH4G2NVXvS/amASE2A8Rz2IsLWI0ItbXHazh0HBaKN4hzVqZAXz6tlGhUE3Gt97d++gaKtalg5LrzcrEBr5foNBjl8isqVD424n/2Q=="/>
          <p:cNvSpPr>
            <a:spLocks noChangeAspect="1" noChangeArrowheads="1"/>
          </p:cNvSpPr>
          <p:nvPr/>
        </p:nvSpPr>
        <p:spPr bwMode="auto">
          <a:xfrm>
            <a:off x="77788" y="-623888"/>
            <a:ext cx="196215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partnershipforchildren.org.uk/uploads/images/Teachers/Partners%20pages/norway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9324528" cy="69933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Autofit/>
          </a:bodyPr>
          <a:lstStyle/>
          <a:p>
            <a:r>
              <a:rPr lang="is-IS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Noregur</a:t>
            </a:r>
            <a:endParaRPr lang="is-I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Eftir: Óla, Þór, Pétur og Tristan.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70243032_86fb99be0f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Um Noreg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Í Noregi búa um 4.000.000 manna</a:t>
            </a:r>
          </a:p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Noregur er 385.252km² að flatarmáli.</a:t>
            </a:r>
          </a:p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Höfuðborg </a:t>
            </a:r>
            <a:r>
              <a:rPr lang="is-IS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Noregs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er Osló.</a:t>
            </a:r>
          </a:p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Í Noregi er þingbundin konungsstjórn.</a:t>
            </a:r>
          </a:p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Svíþjóð og Finnland eiga landamæri að Noregi.</a:t>
            </a:r>
          </a:p>
        </p:txBody>
      </p:sp>
      <p:pic>
        <p:nvPicPr>
          <p:cNvPr id="5" name="Picture 4" descr="Bear_walks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085184"/>
            <a:ext cx="1152128" cy="164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98 0.03773 L 0.65364 0.03773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ppanorwayblog.files.wordpress.com/2010/05/brunost4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bart simpson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1808981" cy="15316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Frægir hlutir í Noregi.</a:t>
            </a:r>
            <a:br>
              <a:rPr lang="is-IS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endParaRPr lang="is-IS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Mjög frægur hlutur í Noregi er Mysuostur eða </a:t>
            </a:r>
            <a:r>
              <a:rPr lang="is-I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Brunost</a:t>
            </a:r>
            <a:r>
              <a:rPr lang="is-I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á norsku.</a:t>
            </a:r>
          </a:p>
          <a:p>
            <a:r>
              <a:rPr lang="is-I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Þú getur séð norðurljósin í Noregi.</a:t>
            </a:r>
          </a:p>
          <a:p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Telemark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er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aðferð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sem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norðmenn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nota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til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að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skíða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niður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bratar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n-U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brekkur</a:t>
            </a:r>
            <a:r>
              <a:rPr lang="en-U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.</a:t>
            </a:r>
          </a:p>
          <a:p>
            <a:r>
              <a:rPr lang="is-IS" b="1" dirty="0" err="1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Bréfakleman</a:t>
            </a:r>
            <a:r>
              <a:rPr lang="is-IS" b="1" dirty="0" smtClean="0"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itchFamily="34" charset="0"/>
              </a:rPr>
              <a:t> var fundin upp í Noregi.</a:t>
            </a:r>
            <a:endParaRPr lang="is-IS" b="1" dirty="0"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1042 L -1.66667E-6 1.4814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k_viking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Frægt fólk í Noregi</a:t>
            </a:r>
            <a:endParaRPr lang="is-I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Roald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Amundsen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hann fyrstu til að stýra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Antartic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leiðangrinum til suður pólsins (1872 1928) </a:t>
            </a:r>
          </a:p>
          <a:p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Roald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Dahl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var hálf norskur og hálf breskur. Hann var rithöfundur (1916-1990). Sum betur þekkt verk hans eru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James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og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Giant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Peach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Charlie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og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Chocolate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Factory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Fantastic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Mr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Fox,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Matilda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Witches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og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Big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Friendly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s-IS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Giant</a:t>
            </a:r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r>
              <a:rPr lang="is-IS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Víkingar notuðu langskip til að kanna ný lönd (þar á meðal England) </a:t>
            </a:r>
            <a:r>
              <a:rPr lang="is-IS" dirty="0" smtClean="0"/>
              <a:t/>
            </a:r>
            <a:br>
              <a:rPr lang="is-IS" dirty="0" smtClean="0"/>
            </a:br>
            <a:endParaRPr lang="is-IS" dirty="0" smtClean="0"/>
          </a:p>
          <a:p>
            <a:endParaRPr lang="is-IS" dirty="0"/>
          </a:p>
        </p:txBody>
      </p:sp>
      <p:pic>
        <p:nvPicPr>
          <p:cNvPr id="5" name="Picture 8" descr="Animated viking carto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7143"/>
            <a:ext cx="1809289" cy="157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334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Norway</vt:lpstr>
      <vt:lpstr>About Norway</vt:lpstr>
      <vt:lpstr>Slide 3</vt:lpstr>
      <vt:lpstr>Famous people in Norway</vt:lpstr>
      <vt:lpstr>The End</vt:lpstr>
      <vt:lpstr>Noregur</vt:lpstr>
      <vt:lpstr>Um Noreg</vt:lpstr>
      <vt:lpstr>Frægir hlutir í Noregi. </vt:lpstr>
      <vt:lpstr>Frægt fólk í Noregi</vt:lpstr>
      <vt:lpstr>Endir</vt:lpstr>
    </vt:vector>
  </TitlesOfParts>
  <Company>Kópavogsbær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Norway</dc:title>
  <dc:creator>nemmi</dc:creator>
  <cp:lastModifiedBy>ingunnhuld</cp:lastModifiedBy>
  <cp:revision>30</cp:revision>
  <dcterms:created xsi:type="dcterms:W3CDTF">2010-11-24T08:59:26Z</dcterms:created>
  <dcterms:modified xsi:type="dcterms:W3CDTF">2011-05-10T13:57:23Z</dcterms:modified>
</cp:coreProperties>
</file>